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3" r:id="rId9"/>
    <p:sldId id="275" r:id="rId10"/>
    <p:sldId id="262" r:id="rId11"/>
    <p:sldId id="265" r:id="rId12"/>
    <p:sldId id="264" r:id="rId13"/>
    <p:sldId id="266" r:id="rId14"/>
    <p:sldId id="260" r:id="rId15"/>
    <p:sldId id="269" r:id="rId16"/>
    <p:sldId id="273" r:id="rId17"/>
    <p:sldId id="271" r:id="rId18"/>
    <p:sldId id="272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A44E836-1B38-4A8B-AE99-A861E65A79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8BFB1A95-5F22-40C0-8E91-9887F3B775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AFED4E4D-2088-4670-BBF5-B77C893B50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DEDA708B-E4C0-44A0-9B04-3F9508C76B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ECF20335-114E-4CFF-B91D-9FDA8A8F69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0000A437-7FFF-4C32-9A47-54A41FE25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79E6EE-A515-4E40-87BE-AD685119DF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54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BC9776CD-5F3A-47F8-AE02-EE40E17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ED82E-6354-42F1-9BC0-C217D622CF10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78482185-43A8-4A06-AD76-517505C06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73860EB0-6941-44AA-A5BF-81042F79D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76836388-21D6-478C-AB8F-0875541B7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82A800-4F06-4EA3-9DDF-2A71DAF52352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BC695C6F-F137-4B1F-BAF3-613E6F8A0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EF1403D2-9ECE-4B6B-98A8-A01D8D38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D6B26863-D70A-4DD6-BF42-158AE6952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1E0AC5-FA14-47B2-9D3D-E6F4D356E82A}" type="slidenum">
              <a:rPr lang="ru-RU" altLang="ru-RU"/>
              <a:pPr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AE0EF07B-C0CC-450E-A8F9-FB9F8B92E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60CEBA8E-71E0-408D-8D65-707AFE9B9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83AF38F7-D1E3-4145-A22E-2920239AC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709829-C12E-49B1-B6B1-0B4FCBA12426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8121DA90-84E1-420F-9B33-A3ADAA872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619CD5DF-7BE6-438D-91DE-B315DBAC4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1E5B5DF5-7125-4E42-A229-BD6197EC8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1871EC-16E5-4658-B92D-B07158AAF09C}" type="slidenum">
              <a:rPr lang="ru-RU" altLang="ru-RU"/>
              <a:pPr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F474BC2C-9D90-4C6E-B27C-CC32D06D6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A17A4761-A00D-4AF1-93F6-49228F4A5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14481159-88CE-4EF6-B519-61DE9DB41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61AED-B937-4B43-9127-C81FAFFB8844}" type="slidenum">
              <a:rPr lang="ru-RU" altLang="ru-RU"/>
              <a:pPr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63B98FD7-E7DB-435D-8E0F-90F979A57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93252BD1-B3AB-443F-941B-9B8AE1DE3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B55C7767-3BF0-467B-A266-FE958E39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691CB-AC93-42D3-9A89-D3DA84EFE547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1BA2B13F-45F6-4EAC-B4B7-D64DD59A3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46B33314-7A6A-44E1-9ED5-CCA3ADFF3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41E3CA74-9869-420C-89B3-D4D767696D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35784B-A5AD-4246-AB92-9EEB0850ABE9}" type="slidenum">
              <a:rPr lang="ru-RU" altLang="ru-RU"/>
              <a:pPr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CEC5F2E9-5D73-4C88-94BF-4891138F6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E17A9F30-2849-423F-94F9-196A1908F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CD41A69D-CBA3-42D6-82A5-BADF71704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A96283-5C05-4195-BE13-BF4BAF7BBABD}" type="slidenum">
              <a:rPr lang="ru-RU" altLang="ru-RU"/>
              <a:pPr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67126DAB-D236-4EC2-B086-89BD04DBA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F6ADFF7C-DDF0-40BF-8BC2-53C489AB6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D4CAB96D-6948-4F3A-95D7-DC52E447D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2EC83D-FA4B-4FB2-96D4-8822126401DA}" type="slidenum">
              <a:rPr lang="ru-RU" altLang="ru-RU"/>
              <a:pPr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0F8818AC-EB3A-4E3D-9D6C-E270072B4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20C17FB1-781F-479E-8979-A2A63D05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9463E819-F63F-454F-9999-4F83D1D86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6DD79-CB6F-4423-8C3E-C0F125FC7657}" type="slidenum">
              <a:rPr lang="ru-RU" altLang="ru-RU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20D200F1-9F4C-4850-9DCF-1DA283B71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4AC21701-03A5-4336-BF64-D42A110A9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E44B7EE1-840A-4B60-94DC-1236727DD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22F3FC-98C6-4698-B531-A53B9270E147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C3D62F54-B755-401A-8467-0035CD276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42FCBF54-58FC-477B-8620-46EDA81EB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24C16CD0-DAF1-4421-9D00-8E31B7217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70B2C2-8D5E-41F3-A311-636C45F10B3B}" type="slidenum">
              <a:rPr lang="ru-RU" altLang="ru-RU"/>
              <a:pPr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413C199D-1560-4FE1-8E55-5E6783C47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03EEE25A-726F-4732-92D0-786542C82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89C80B07-E5AA-4B44-ABA7-51BADCC93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44AB4F-A3AD-48F5-BD99-B7D441B54C7C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7002770C-5DA6-4DB1-85B3-E5226B16E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8C03EB3A-AFCD-493A-81F9-EB13BFBD4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33B7A147-EA3D-41DE-89A3-2A513CC13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A63B4-C52E-4FC2-A533-C2FFB11A9671}" type="slidenum">
              <a:rPr lang="ru-RU" altLang="ru-RU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90CA385F-9425-4A80-898E-41D51FB2D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B712A195-B167-4B93-92BF-ABEFA3916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7BD4DBDE-40EA-4970-A6C4-CF5DAADA0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6CD9A-E5F9-4CA5-B96D-61F7B3959A61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F90AF302-0A4E-4EE0-8398-78248C515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3403882E-DAFE-4480-A14C-D568D3A34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924AD314-F4E1-42DD-BF8D-5B5BC212A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1F3D39-802F-4CF9-8F58-4F19696056EE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4A8555A9-247B-4F46-AD9A-047C8B6D2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99C31376-B7BD-4E55-B62F-5FD16E6B9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8B66EEDE-CFC3-4A2F-9F0C-DBF3EBA16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727FA3-F989-4125-9365-0CFEAD57785F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6CA69C3B-63F1-4C10-AD01-B655146C0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3D239C1B-029F-4233-A879-73E8D35B9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E875CFB5-671E-44A9-B858-6023AA4E8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375322-DAA1-4504-BFAA-63447A1F9059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A4912F17-59F3-4AEC-A7B5-5077FD32E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4F937DB7-87D4-4CA2-94B5-59ADC43EA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593CDB0F-AE16-456E-8B6C-6D2CBF530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D451D-AAB7-48FA-85CA-893158463341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0572D835-E58E-47C8-A190-32FE4CCA2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BA08FBDA-4C7B-485D-9307-ED9F4E49B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4C3206-013D-4FBA-8D42-C3A082713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D570E74-B949-4191-A1B2-393C3541E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C2E19E-0494-472D-B596-987BA2042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C1E16-E28F-41FC-AFBB-4357C186F3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19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CD2D1FD-8DA3-41B8-A53E-CB6F1113B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374BB5D-6D4A-4133-AC39-52CDB6A45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59072B-2A5D-429B-B90A-3E4141A9F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82D7D-08E4-45F9-88FB-C1C6A9A691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182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2E3F76-33CE-41BB-8886-F546DDC53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BB9B162-2E69-4EE9-B8B1-625ACA0D3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F80836-6B17-400B-92D4-812339291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4453-0C37-47CD-A83A-E0106EC2AB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56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AEF482-1B23-4978-AACC-736888207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5C67C7-ADE3-46C3-A03E-0ACD61BA8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097ADC-FBF9-439E-B792-0B51AEE45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4099D-BA01-45E3-BC86-1C3B2A9900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326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E85436-B343-4E25-A066-D6FF75268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78DB68-923F-4220-B0A8-1B87F709D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26086E-0513-4886-B859-41A2D754C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DB103-0F76-4CCD-9951-F14D5B5E37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729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BCDD430-B2EE-4887-A22F-AEF18D980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903BF6E-E54D-4AC5-B030-012094CD6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B61D2D9-493B-4D49-A2FB-B2BAE3507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1D749-333B-4001-AE2F-C2FD4D0B99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148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5A257C54-7F48-4E79-A37A-E4E28E5E6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BBFB72A-A510-45A8-8BC0-52B6B2749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28511DA-802B-4E6E-A536-8DFDF6CA1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97EB5-33F0-481A-AFC9-3B8C532755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276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A97E69-8E8B-4707-910A-901193865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40EF51-1583-437A-A0D0-8FC3434C1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5E5C88-C13E-4AED-BB3E-ACD3D34F6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FB2C4-07C8-4963-92FC-3394FE02A10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95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6704866-7930-487C-A1F1-0C471752E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400A47-E41D-4318-B016-E55EF2C72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E4DBD3-A32B-41FE-AB85-46061066A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F18C3-9DF7-4599-8D59-7A82B70CCA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753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3C7DA4-2C28-44B7-A412-5B38208D0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95A31E-8F15-436B-9B2D-0641FFD60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014A6FD-241C-41C8-9997-D1A13A9D9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F93CE-90ED-449A-B715-69CD3774F66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098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5E5C80-2972-41B3-871C-8AE36F95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7E7B1C-8A65-4538-A116-2BBE6FD6D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1FF340-660F-40DB-859F-F4D1587A7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F7424-0EEA-4236-AAC0-7B6E98F245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36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ADCE47E-D974-4DCC-9469-FF51D459B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88B4B44-A760-489A-B90E-057B1D0D3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909AEC4-4CAC-4539-A57D-5477F398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1F21-CDF2-4C2B-9C6E-200193E889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77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2800749-A4F8-48ED-8937-DC97FF375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0753ADE-AABE-49AE-8F66-88E92B2B4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ADA4BC0-4A24-4173-A654-78D3E1234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B9563-E93A-42C2-90C7-2524F9A056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642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938494C-9075-4B4D-B258-970675068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7327F4C-8D8B-488D-9D04-8B3547D2C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BE25D9-F1D4-49DD-BB13-A6EBC12F8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1CE5D-D175-4556-8F27-BAE8C61CA3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47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1E0B22-F50D-4ADC-9A0E-2FE870EB0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2B9950-1F80-4516-B14F-7F9E75BBE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BB65B7-3880-493A-8CAD-C4EC01495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ABAA7-208B-4C8C-AAD2-3FB5A7049E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004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2278A6-9950-498D-9711-EECAC6F4F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B448B6-A736-4587-AA45-A7D8BCAC8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C954B8-1B0D-4ED9-A285-2B8A85363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9E1E1-AC6D-40CE-A8FA-553369F41D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42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101A21C-6511-4082-8E17-3247DB1F9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37DF82F-C8BB-475B-9454-088F3B8A9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xmlns="" id="{C995BBBC-9962-4345-9669-4A33B56E88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xmlns="" id="{A593A081-D437-4106-A857-B85FB8E57D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ГДОУ №23 ,группа "Рябинушка"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xmlns="" id="{3DC718AC-87EF-4FBF-A666-94664CD32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1D914-C16B-4135-A4BC-A01D01CD4B7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7FAD08E-EDA9-411D-BE34-8A6465FA08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8776" y="2616367"/>
            <a:ext cx="8715375" cy="1428750"/>
          </a:xfrm>
        </p:spPr>
        <p:txBody>
          <a:bodyPr/>
          <a:lstStyle/>
          <a:p>
            <a:pPr eaLnBrk="1" hangingPunct="1"/>
            <a:r>
              <a:rPr lang="ru-RU" altLang="ru-RU" sz="5000" i="1">
                <a:solidFill>
                  <a:srgbClr val="002060"/>
                </a:solidFill>
                <a:latin typeface="Book Antiqua" panose="02040602050305030304" pitchFamily="18" charset="0"/>
              </a:rPr>
              <a:t>Великая отечественная война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7">
            <a:extLst>
              <a:ext uri="{FF2B5EF4-FFF2-40B4-BE49-F238E27FC236}">
                <a16:creationId xmlns:a16="http://schemas.microsoft.com/office/drawing/2014/main" xmlns="" id="{7053ED12-5002-4BE4-8330-7C82BAD0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F0047B-B59A-422D-8C63-16BCC11A485E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xmlns="" id="{7E3204CC-CC55-4893-97AA-6A5588CA257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28625" y="3284538"/>
            <a:ext cx="4071938" cy="3144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>
                <a:solidFill>
                  <a:srgbClr val="7030A0"/>
                </a:solidFill>
              </a:rPr>
              <a:t>На войну уходили не только военные. </a:t>
            </a:r>
          </a:p>
          <a:p>
            <a:pPr algn="ctr" eaLnBrk="1" hangingPunct="1">
              <a:buFontTx/>
              <a:buNone/>
            </a:pPr>
            <a:endParaRPr lang="ru-RU" altLang="ru-RU" sz="260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600">
                <a:solidFill>
                  <a:srgbClr val="7030A0"/>
                </a:solidFill>
              </a:rPr>
              <a:t>Много подростков ещё не успев окончить школу, устремлялись на фронт.</a:t>
            </a:r>
          </a:p>
        </p:txBody>
      </p:sp>
      <p:pic>
        <p:nvPicPr>
          <p:cNvPr id="22544" name="Picture 16" descr="757_add16">
            <a:extLst>
              <a:ext uri="{FF2B5EF4-FFF2-40B4-BE49-F238E27FC236}">
                <a16:creationId xmlns:a16="http://schemas.microsoft.com/office/drawing/2014/main" xmlns="" id="{45C003E8-B3B4-4613-BBF9-6569BEDBD10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4032250" cy="2808288"/>
          </a:xfrm>
          <a:noFill/>
        </p:spPr>
      </p:pic>
      <p:pic>
        <p:nvPicPr>
          <p:cNvPr id="22545" name="Picture 17" descr="2393fd8d6eed">
            <a:extLst>
              <a:ext uri="{FF2B5EF4-FFF2-40B4-BE49-F238E27FC236}">
                <a16:creationId xmlns:a16="http://schemas.microsoft.com/office/drawing/2014/main" xmlns="" id="{975D6BB7-F04A-47E1-B02A-F593F60C66C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43063"/>
            <a:ext cx="4357688" cy="4627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53299616_partizanuy__star_i_mlad">
            <a:extLst>
              <a:ext uri="{FF2B5EF4-FFF2-40B4-BE49-F238E27FC236}">
                <a16:creationId xmlns:a16="http://schemas.microsoft.com/office/drawing/2014/main" xmlns="" id="{F4867D0F-052F-45D8-A4FA-4F9874DE73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4813"/>
            <a:ext cx="3816350" cy="5688012"/>
          </a:xfrm>
          <a:noFill/>
        </p:spPr>
      </p:pic>
      <p:pic>
        <p:nvPicPr>
          <p:cNvPr id="12291" name="Picture 17" descr="4576">
            <a:extLst>
              <a:ext uri="{FF2B5EF4-FFF2-40B4-BE49-F238E27FC236}">
                <a16:creationId xmlns:a16="http://schemas.microsoft.com/office/drawing/2014/main" xmlns="" id="{0C62D42E-E83B-4B42-8ECB-EF74A3BCBB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3816350" cy="572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6">
            <a:extLst>
              <a:ext uri="{FF2B5EF4-FFF2-40B4-BE49-F238E27FC236}">
                <a16:creationId xmlns:a16="http://schemas.microsoft.com/office/drawing/2014/main" xmlns="" id="{227CB916-1ACB-47DA-A3B4-DB9CB29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D5210B-BD21-49B1-ACA0-41EC84438171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xmlns="" id="{E3660787-6F38-4E5F-83F6-B92048424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>
                <a:solidFill>
                  <a:srgbClr val="C00000"/>
                </a:solidFill>
              </a:rPr>
              <a:t>На фронте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xmlns="" id="{1DBDBA75-D7F5-4FC8-BEFF-16FFCA7FEB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  </a:t>
            </a:r>
            <a:r>
              <a:rPr lang="ru-RU" altLang="ru-RU">
                <a:solidFill>
                  <a:srgbClr val="0033CC"/>
                </a:solidFill>
              </a:rPr>
              <a:t>На фронте солдаты погибали, понимая, что они отдают свою жизнь во имя будущих поколений. </a:t>
            </a:r>
          </a:p>
        </p:txBody>
      </p:sp>
      <p:pic>
        <p:nvPicPr>
          <p:cNvPr id="32778" name="Picture 10" descr="1264854328_1919-331">
            <a:extLst>
              <a:ext uri="{FF2B5EF4-FFF2-40B4-BE49-F238E27FC236}">
                <a16:creationId xmlns:a16="http://schemas.microsoft.com/office/drawing/2014/main" xmlns="" id="{2DE0626C-133A-4DD4-A73E-976AA23D96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4259262" cy="446563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7">
            <a:extLst>
              <a:ext uri="{FF2B5EF4-FFF2-40B4-BE49-F238E27FC236}">
                <a16:creationId xmlns:a16="http://schemas.microsoft.com/office/drawing/2014/main" xmlns="" id="{E899C875-CEA1-48E9-8CF7-0C2346FB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CAC1BE-2DC2-486C-9185-6028DC7F00F3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39944" name="Picture 8" descr="0017">
            <a:extLst>
              <a:ext uri="{FF2B5EF4-FFF2-40B4-BE49-F238E27FC236}">
                <a16:creationId xmlns:a16="http://schemas.microsoft.com/office/drawing/2014/main" xmlns="" id="{111D897D-E01A-40CA-8666-A41643EED0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4038600" cy="5832475"/>
          </a:xfrm>
          <a:noFill/>
        </p:spPr>
      </p:pic>
      <p:pic>
        <p:nvPicPr>
          <p:cNvPr id="39948" name="Picture 12" descr="106902079">
            <a:extLst>
              <a:ext uri="{FF2B5EF4-FFF2-40B4-BE49-F238E27FC236}">
                <a16:creationId xmlns:a16="http://schemas.microsoft.com/office/drawing/2014/main" xmlns="" id="{B4815E59-5D62-430C-BA23-68C262E4B8B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60350"/>
            <a:ext cx="3959225" cy="586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>
            <a:extLst>
              <a:ext uri="{FF2B5EF4-FFF2-40B4-BE49-F238E27FC236}">
                <a16:creationId xmlns:a16="http://schemas.microsoft.com/office/drawing/2014/main" xmlns="" id="{4D55BBA9-EE72-464E-B370-0468B4C0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2214A5-CD1F-4F53-92D1-3E00278B30EE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E3B4079B-7AFB-4F86-AC54-A3E4BBBFDA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3827463" cy="5140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    </a:t>
            </a:r>
            <a:r>
              <a:rPr lang="ru-RU" altLang="ru-RU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— праздник победы СССР над нацистской Германией в Великой Отечественной войне 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1941—1945 годов.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16393" name="Picture 9" descr="008">
            <a:extLst>
              <a:ext uri="{FF2B5EF4-FFF2-40B4-BE49-F238E27FC236}">
                <a16:creationId xmlns:a16="http://schemas.microsoft.com/office/drawing/2014/main" xmlns="" id="{3A4EA5CF-4A3E-487A-9E9B-FADB3B5BFE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0350"/>
            <a:ext cx="4114800" cy="4249738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EEBA89-E63F-477D-A709-0F8587403C1D}"/>
              </a:ext>
            </a:extLst>
          </p:cNvPr>
          <p:cNvSpPr/>
          <p:nvPr/>
        </p:nvSpPr>
        <p:spPr>
          <a:xfrm>
            <a:off x="4140200" y="4941888"/>
            <a:ext cx="4572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altLang="ru-RU" sz="40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altLang="ru-RU" sz="40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6">
            <a:extLst>
              <a:ext uri="{FF2B5EF4-FFF2-40B4-BE49-F238E27FC236}">
                <a16:creationId xmlns:a16="http://schemas.microsoft.com/office/drawing/2014/main" xmlns="" id="{1B90316B-85A9-43DA-B3EC-E53A29B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3FD4A9-0DC6-472B-B45F-892C3443317D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416EFC61-560E-4780-AA28-73CD2D5FAC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   </a:t>
            </a:r>
          </a:p>
          <a:p>
            <a:pPr eaLnBrk="1" hangingPunct="1">
              <a:buFontTx/>
              <a:buNone/>
            </a:pPr>
            <a:endParaRPr lang="ru-RU" altLang="ru-RU" sz="2800"/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33CC"/>
                </a:solidFill>
              </a:rPr>
              <a:t>Нелегкой ценой советский народ отстоял Победу.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33CC"/>
                </a:solidFill>
              </a:rPr>
              <a:t>Много жизней унесла война.</a:t>
            </a:r>
          </a:p>
        </p:txBody>
      </p:sp>
      <p:pic>
        <p:nvPicPr>
          <p:cNvPr id="16388" name="Picture 9" descr="apokalipsis-idol">
            <a:extLst>
              <a:ext uri="{FF2B5EF4-FFF2-40B4-BE49-F238E27FC236}">
                <a16:creationId xmlns:a16="http://schemas.microsoft.com/office/drawing/2014/main" xmlns="" id="{BF472C45-3C88-4805-A864-CB6B74AB48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60350"/>
            <a:ext cx="4105275" cy="5811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>
            <a:extLst>
              <a:ext uri="{FF2B5EF4-FFF2-40B4-BE49-F238E27FC236}">
                <a16:creationId xmlns:a16="http://schemas.microsoft.com/office/drawing/2014/main" xmlns="" id="{2AC5096D-CCB6-477F-9993-DE50617B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ECD8F9-EB32-4AD8-B7FA-2D101E13ECF8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  <p:pic>
        <p:nvPicPr>
          <p:cNvPr id="62471" name="Picture 7" descr="5ab61d96883c">
            <a:extLst>
              <a:ext uri="{FF2B5EF4-FFF2-40B4-BE49-F238E27FC236}">
                <a16:creationId xmlns:a16="http://schemas.microsoft.com/office/drawing/2014/main" xmlns="" id="{1BB7E059-CB78-4985-8289-A836E8F68F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92150"/>
            <a:ext cx="3743325" cy="5400675"/>
          </a:xfrm>
          <a:noFill/>
        </p:spPr>
      </p:pic>
      <p:pic>
        <p:nvPicPr>
          <p:cNvPr id="62472" name="Picture 8" descr="1746499">
            <a:extLst>
              <a:ext uri="{FF2B5EF4-FFF2-40B4-BE49-F238E27FC236}">
                <a16:creationId xmlns:a16="http://schemas.microsoft.com/office/drawing/2014/main" xmlns="" id="{A4FD14D2-6AA1-4D36-8E38-A5CB91DDA8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3889375" cy="527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6">
            <a:extLst>
              <a:ext uri="{FF2B5EF4-FFF2-40B4-BE49-F238E27FC236}">
                <a16:creationId xmlns:a16="http://schemas.microsoft.com/office/drawing/2014/main" xmlns="" id="{04DDCF88-9651-4776-ABFE-46ADAE0F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9851C7-B8D7-4774-90C3-EA7AD982807E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9625C5E-0449-42B4-8840-E82CE3350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31813"/>
            <a:ext cx="8229600" cy="1728788"/>
          </a:xfrm>
        </p:spPr>
        <p:txBody>
          <a:bodyPr/>
          <a:lstStyle/>
          <a:p>
            <a:pPr eaLnBrk="1" hangingPunct="1"/>
            <a:r>
              <a:rPr lang="ru-RU" altLang="ru-RU" sz="6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B972FBC1-4207-438A-ABE5-D9C3F065FD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6085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</a:t>
            </a:r>
            <a:r>
              <a:rPr lang="ru-RU" altLang="ru-RU" sz="3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 Великой Отечественной войне — подвиг и слава нашего народа. Как бы ни менялись за последние годы оценки и даже факты нашей истории,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— День Победы </a:t>
            </a:r>
            <a:r>
              <a:rPr lang="ru-RU" altLang="ru-RU" sz="3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остается неизменным.</a:t>
            </a:r>
          </a:p>
        </p:txBody>
      </p:sp>
      <p:pic>
        <p:nvPicPr>
          <p:cNvPr id="18437" name="Picture 7" descr="79a145e8ff29ba741d975ca7772_prev">
            <a:extLst>
              <a:ext uri="{FF2B5EF4-FFF2-40B4-BE49-F238E27FC236}">
                <a16:creationId xmlns:a16="http://schemas.microsoft.com/office/drawing/2014/main" xmlns="" id="{225AD5C4-9C98-44D3-8F7B-14D59CB3F0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4608512" cy="41052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6">
            <a:extLst>
              <a:ext uri="{FF2B5EF4-FFF2-40B4-BE49-F238E27FC236}">
                <a16:creationId xmlns:a16="http://schemas.microsoft.com/office/drawing/2014/main" xmlns="" id="{25A797FE-D31D-4150-8CDC-B876E572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930303-41F1-4B59-9C8A-3B456B04AA0C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1F9AE7D5-7899-41A3-8B44-1CDD3E165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800226"/>
          </a:xfrm>
        </p:spPr>
        <p:txBody>
          <a:bodyPr/>
          <a:lstStyle/>
          <a:p>
            <a:pPr eaLnBrk="1" hangingPunct="1"/>
            <a:r>
              <a:rPr lang="ru-RU" altLang="ru-RU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СЛАВА победителям!</a:t>
            </a:r>
          </a:p>
        </p:txBody>
      </p:sp>
      <p:pic>
        <p:nvPicPr>
          <p:cNvPr id="19460" name="Picture 6" descr="58717179_1273173887_S_dnem_Pobeduy1">
            <a:extLst>
              <a:ext uri="{FF2B5EF4-FFF2-40B4-BE49-F238E27FC236}">
                <a16:creationId xmlns:a16="http://schemas.microsoft.com/office/drawing/2014/main" xmlns="" id="{3E7B2239-A7D3-4763-99E9-85DF594B66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5040312" cy="4175125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CDC04C-6D97-4A2E-BB97-F51A917CE5B7}"/>
              </a:ext>
            </a:extLst>
          </p:cNvPr>
          <p:cNvSpPr/>
          <p:nvPr/>
        </p:nvSpPr>
        <p:spPr>
          <a:xfrm>
            <a:off x="5651500" y="2162175"/>
            <a:ext cx="3276600" cy="3452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9 Мая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мира в стране и весны.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мы солдат вспоминаем,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вернувшихся в семьи с войны.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>
            <a:extLst>
              <a:ext uri="{FF2B5EF4-FFF2-40B4-BE49-F238E27FC236}">
                <a16:creationId xmlns:a16="http://schemas.microsoft.com/office/drawing/2014/main" xmlns="" id="{C400358C-813A-41FC-A45F-79926558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3B42C8-D82C-4482-802B-40F64E9BE48F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pic>
        <p:nvPicPr>
          <p:cNvPr id="53254" name="Picture 6" descr="839b941bf8e3b1bc5a8d00bc6905d036">
            <a:extLst>
              <a:ext uri="{FF2B5EF4-FFF2-40B4-BE49-F238E27FC236}">
                <a16:creationId xmlns:a16="http://schemas.microsoft.com/office/drawing/2014/main" xmlns="" id="{F114B942-B3E9-4765-87C2-A7CAA8820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" y="260350"/>
            <a:ext cx="7631112" cy="4968875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5D1AEAE-96AA-4FED-B3A0-85A63FEA7C18}"/>
              </a:ext>
            </a:extLst>
          </p:cNvPr>
          <p:cNvSpPr/>
          <p:nvPr/>
        </p:nvSpPr>
        <p:spPr>
          <a:xfrm>
            <a:off x="395288" y="5064125"/>
            <a:ext cx="7993062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4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праздник мы чествуем дедов,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Защитивших родную страну,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Подарившим народам Победу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вернувшим нам мир и весну!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6">
            <a:extLst>
              <a:ext uri="{FF2B5EF4-FFF2-40B4-BE49-F238E27FC236}">
                <a16:creationId xmlns:a16="http://schemas.microsoft.com/office/drawing/2014/main" xmlns="" id="{BD4BE027-1F16-4AD1-A765-E1DAA7A9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B6E37B-FFFD-400E-B754-4689334943F2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xmlns="" id="{50EF511A-F8D6-4A91-9DA4-4B923D64A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/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E4B09D3A-8AAF-4895-AEBC-ACD717F1CF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3744913" cy="5173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/>
              <a:t> </a:t>
            </a:r>
            <a:r>
              <a:rPr lang="ru-RU" altLang="ru-RU">
                <a:latin typeface="Book Antiqua" panose="02040602050305030304" pitchFamily="18" charset="0"/>
              </a:rPr>
              <a:t>Я должен всё переупрямить,                                                    Всё вспомнить, бывшее окрест.                                                             Тот, кто зачёркивает память,                                                            На будущее ставит крест.</a:t>
            </a:r>
          </a:p>
          <a:p>
            <a:pPr algn="ctr" eaLnBrk="1" hangingPunct="1">
              <a:buFontTx/>
              <a:buNone/>
            </a:pPr>
            <a:r>
              <a:rPr lang="ru-RU" altLang="ru-RU" sz="2800">
                <a:latin typeface="Book Antiqua" panose="02040602050305030304" pitchFamily="18" charset="0"/>
              </a:rPr>
              <a:t>                                                                                             </a:t>
            </a:r>
            <a:r>
              <a:rPr lang="ru-RU" altLang="ru-RU" sz="2800" i="1">
                <a:latin typeface="Book Antiqua" panose="02040602050305030304" pitchFamily="18" charset="0"/>
              </a:rPr>
              <a:t>А. Абрамов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i="1"/>
              <a:t>                                                                                              </a:t>
            </a:r>
          </a:p>
        </p:txBody>
      </p:sp>
      <p:pic>
        <p:nvPicPr>
          <p:cNvPr id="6151" name="Picture 7" descr="pobeda">
            <a:extLst>
              <a:ext uri="{FF2B5EF4-FFF2-40B4-BE49-F238E27FC236}">
                <a16:creationId xmlns:a16="http://schemas.microsoft.com/office/drawing/2014/main" xmlns="" id="{DC1ACB59-5523-4B5C-878D-AB8A20B221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340644"/>
            <a:ext cx="3960813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5">
            <a:extLst>
              <a:ext uri="{FF2B5EF4-FFF2-40B4-BE49-F238E27FC236}">
                <a16:creationId xmlns:a16="http://schemas.microsoft.com/office/drawing/2014/main" xmlns="" id="{3219A9CE-DED8-4882-8D71-9A6D08F5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6BC3F0-F278-4B63-ADEB-EA4B5B00D0C5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xmlns="" id="{47ACEDDD-AF38-4F56-9B0B-DB732F576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ПОБЕДИТЕЛЯМ!</a:t>
            </a:r>
          </a:p>
        </p:txBody>
      </p:sp>
      <p:pic>
        <p:nvPicPr>
          <p:cNvPr id="21509" name="Picture 6" descr="58717389_1273172248_91015359">
            <a:extLst>
              <a:ext uri="{FF2B5EF4-FFF2-40B4-BE49-F238E27FC236}">
                <a16:creationId xmlns:a16="http://schemas.microsoft.com/office/drawing/2014/main" xmlns="" id="{A26AD833-262E-49F0-B572-EE96B8A35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8064500" cy="3889375"/>
          </a:xfr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8" grpId="1"/>
      <p:bldP spid="7270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>
            <a:extLst>
              <a:ext uri="{FF2B5EF4-FFF2-40B4-BE49-F238E27FC236}">
                <a16:creationId xmlns:a16="http://schemas.microsoft.com/office/drawing/2014/main" xmlns="" id="{AF699115-4EBE-412B-ACBB-B7FDD063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968915" flipH="1">
            <a:off x="6019800" y="7143750"/>
            <a:ext cx="3767138" cy="46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Arial" panose="020B0604020202020204" pitchFamily="34" charset="0"/>
              </a:rPr>
              <a:t>"</a:t>
            </a:r>
          </a:p>
        </p:txBody>
      </p:sp>
      <p:sp>
        <p:nvSpPr>
          <p:cNvPr id="4099" name="Номер слайда 6">
            <a:extLst>
              <a:ext uri="{FF2B5EF4-FFF2-40B4-BE49-F238E27FC236}">
                <a16:creationId xmlns:a16="http://schemas.microsoft.com/office/drawing/2014/main" xmlns="" id="{62037110-CAAF-404F-BDD0-F11AC099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D491C3-808D-4BDE-A1DE-72052EE88349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75C17667-CD8E-4BB9-9D49-D8B685C5B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2060"/>
                </a:solidFill>
              </a:rPr>
              <a:t>Это страшное слово – «ВОЙНА»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21F2EBD4-2A60-44E7-9D42-B5DE47DECA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27487" cy="4784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>
                <a:solidFill>
                  <a:srgbClr val="0070C0"/>
                </a:solidFill>
              </a:rPr>
              <a:t>     Война...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>
                <a:solidFill>
                  <a:srgbClr val="0070C0"/>
                </a:solidFill>
              </a:rPr>
              <a:t>Вторая мировая война была страшнейшей в истории человечества.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>
                <a:solidFill>
                  <a:srgbClr val="0070C0"/>
                </a:solidFill>
              </a:rPr>
              <a:t> В памяти тех, кому пришлось через неё пройти, навсегда осталось военное тяжёлое время.</a:t>
            </a:r>
          </a:p>
        </p:txBody>
      </p:sp>
      <p:pic>
        <p:nvPicPr>
          <p:cNvPr id="9223" name="Picture 7" descr="24393496_1">
            <a:extLst>
              <a:ext uri="{FF2B5EF4-FFF2-40B4-BE49-F238E27FC236}">
                <a16:creationId xmlns:a16="http://schemas.microsoft.com/office/drawing/2014/main" xmlns="" id="{1753866B-3796-41E8-8D10-DA573624C4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259262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6">
            <a:extLst>
              <a:ext uri="{FF2B5EF4-FFF2-40B4-BE49-F238E27FC236}">
                <a16:creationId xmlns:a16="http://schemas.microsoft.com/office/drawing/2014/main" xmlns="" id="{174060F8-75BD-4F91-8C18-FF79B17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A3BF69-A9C8-4965-A85D-6413763104D3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xmlns="" id="{4112DB33-D25D-43B0-8FBD-7C322A7D3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-1143000"/>
            <a:ext cx="7942263" cy="900112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xmlns="" id="{6BBAFCA4-F2D3-495D-84E7-AF983DD137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15888"/>
            <a:ext cx="3970337" cy="6010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   </a:t>
            </a:r>
            <a:r>
              <a:rPr lang="ru-RU" altLang="ru-RU" sz="2800">
                <a:solidFill>
                  <a:srgbClr val="C00000"/>
                </a:solidFill>
              </a:rPr>
              <a:t>22 июня фашистская Германия вероломно напала на  Россию.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    Города  бомбили фашистские самолеты, уничтожая мирное население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   </a:t>
            </a:r>
            <a:r>
              <a:rPr lang="ru-RU" altLang="ru-RU" sz="2800">
                <a:solidFill>
                  <a:srgbClr val="002060"/>
                </a:solidFill>
              </a:rPr>
              <a:t>Сила на нашу Родину – Россию ополчилась огромная. Армада несметная : танки, пушки, корабли, самолёты. </a:t>
            </a:r>
          </a:p>
        </p:txBody>
      </p:sp>
      <p:pic>
        <p:nvPicPr>
          <p:cNvPr id="12298" name="Picture 10" descr="6161-032022-0e138f61739272065772b1a2e4f55f6c">
            <a:extLst>
              <a:ext uri="{FF2B5EF4-FFF2-40B4-BE49-F238E27FC236}">
                <a16:creationId xmlns:a16="http://schemas.microsoft.com/office/drawing/2014/main" xmlns="" id="{DC027D9C-D16E-452C-93AB-391AADE92E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3949700" cy="5761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6">
            <a:extLst>
              <a:ext uri="{FF2B5EF4-FFF2-40B4-BE49-F238E27FC236}">
                <a16:creationId xmlns:a16="http://schemas.microsoft.com/office/drawing/2014/main" xmlns="" id="{6192DC11-E28C-4C18-B4B5-CE2D2493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0DA17A-1C26-4F74-AF89-CAF3DBB65766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DF4766B4-4AC2-44F0-A179-55A668940E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4183063" cy="7016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>
                <a:solidFill>
                  <a:srgbClr val="0033CC"/>
                </a:solidFill>
              </a:rPr>
              <a:t>Преимущество врага было очевидно. В первые месяцы войны наши войска отступали под напором гитлеровских войск, а женщины, старики, дети оставались беззащитными перед лицом врага. </a:t>
            </a:r>
          </a:p>
        </p:txBody>
      </p:sp>
      <p:pic>
        <p:nvPicPr>
          <p:cNvPr id="19463" name="Picture 7" descr="757_add16">
            <a:extLst>
              <a:ext uri="{FF2B5EF4-FFF2-40B4-BE49-F238E27FC236}">
                <a16:creationId xmlns:a16="http://schemas.microsoft.com/office/drawing/2014/main" xmlns="" id="{34BE160C-B755-4589-94D2-9F92AD78F8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981075"/>
            <a:ext cx="4259262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>
            <a:extLst>
              <a:ext uri="{FF2B5EF4-FFF2-40B4-BE49-F238E27FC236}">
                <a16:creationId xmlns:a16="http://schemas.microsoft.com/office/drawing/2014/main" xmlns="" id="{BB5800D8-9AAA-4587-9884-C43ECB20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6B2696-FFBE-4492-B3ED-A2BBD5FAE836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xmlns="" id="{D996DB14-3EE3-4F8B-A922-6B15C4F04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11188" y="-819150"/>
            <a:ext cx="8075612" cy="590550"/>
          </a:xfrm>
        </p:spPr>
        <p:txBody>
          <a:bodyPr/>
          <a:lstStyle/>
          <a:p>
            <a:pPr eaLnBrk="1" hangingPunct="1"/>
            <a:endParaRPr lang="ru-RU" altLang="ru-RU" sz="4000"/>
          </a:p>
        </p:txBody>
      </p:sp>
      <p:pic>
        <p:nvPicPr>
          <p:cNvPr id="43015" name="Picture 7" descr="0016">
            <a:extLst>
              <a:ext uri="{FF2B5EF4-FFF2-40B4-BE49-F238E27FC236}">
                <a16:creationId xmlns:a16="http://schemas.microsoft.com/office/drawing/2014/main" xmlns="" id="{175572FE-F032-474B-89A4-81B46C0D37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4038600" cy="4679950"/>
          </a:xfrm>
          <a:noFill/>
        </p:spPr>
      </p:pic>
      <p:pic>
        <p:nvPicPr>
          <p:cNvPr id="43016" name="Picture 8" descr="0024">
            <a:extLst>
              <a:ext uri="{FF2B5EF4-FFF2-40B4-BE49-F238E27FC236}">
                <a16:creationId xmlns:a16="http://schemas.microsoft.com/office/drawing/2014/main" xmlns="" id="{315935B0-813D-4E9E-8F37-BD24ACDC6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981075"/>
            <a:ext cx="403860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6">
            <a:extLst>
              <a:ext uri="{FF2B5EF4-FFF2-40B4-BE49-F238E27FC236}">
                <a16:creationId xmlns:a16="http://schemas.microsoft.com/office/drawing/2014/main" xmlns="" id="{D210D02B-C951-4218-8793-5C1CF2E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0D6C3C-051E-4B27-82BC-1314394E53BA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xmlns="" id="{1DB9469F-C193-4F14-9985-A95BDF85A1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038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  </a:t>
            </a:r>
            <a:r>
              <a:rPr lang="ru-RU" altLang="ru-RU" sz="2800">
                <a:solidFill>
                  <a:srgbClr val="008000"/>
                </a:solidFill>
              </a:rPr>
              <a:t>Русские города разрушали и бомбили.</a:t>
            </a:r>
            <a:endParaRPr lang="ru-RU" altLang="ru-RU" sz="100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ru-RU" altLang="ru-RU" sz="280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8000"/>
                </a:solidFill>
              </a:rPr>
              <a:t>Солдаты погибали на поле боя, а в тылу мирное население умирало от голода и бомбежек.</a:t>
            </a:r>
            <a:endParaRPr lang="ru-RU" altLang="ru-RU" sz="80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ru-RU" altLang="ru-RU" sz="280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800">
                <a:solidFill>
                  <a:srgbClr val="008000"/>
                </a:solidFill>
              </a:rPr>
              <a:t>Но несмотря на это наш народ не сдался.</a:t>
            </a:r>
          </a:p>
        </p:txBody>
      </p:sp>
      <p:pic>
        <p:nvPicPr>
          <p:cNvPr id="46090" name="Picture 10" descr="A00002EC">
            <a:extLst>
              <a:ext uri="{FF2B5EF4-FFF2-40B4-BE49-F238E27FC236}">
                <a16:creationId xmlns:a16="http://schemas.microsoft.com/office/drawing/2014/main" xmlns="" id="{91FD75A7-C101-4C29-81D5-CB8AAA603F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4186237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6">
            <a:extLst>
              <a:ext uri="{FF2B5EF4-FFF2-40B4-BE49-F238E27FC236}">
                <a16:creationId xmlns:a16="http://schemas.microsoft.com/office/drawing/2014/main" xmlns="" id="{93BAB01E-9BF9-47DF-BDB4-72DFB8E0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756C04-DB7C-4859-A08F-AFFDE7764AEA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xmlns="" id="{F85A994F-FF91-4496-9C55-C54397468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603250"/>
            <a:ext cx="8229600" cy="2020888"/>
          </a:xfrm>
        </p:spPr>
        <p:txBody>
          <a:bodyPr/>
          <a:lstStyle/>
          <a:p>
            <a:pPr eaLnBrk="1" hangingPunct="1"/>
            <a:r>
              <a:rPr lang="ru-RU" altLang="ru-RU" sz="4800" i="1">
                <a:solidFill>
                  <a:srgbClr val="002060"/>
                </a:solidFill>
              </a:rPr>
              <a:t>Дети на войне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xmlns="" id="{9FA8E1E2-75E2-4693-AE6B-23F502200B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92150"/>
            <a:ext cx="4038600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 </a:t>
            </a:r>
            <a:r>
              <a:rPr lang="ru-RU" altLang="ru-RU" sz="2800">
                <a:solidFill>
                  <a:srgbClr val="0033CC"/>
                </a:solidFill>
              </a:rPr>
              <a:t>Дети, женщины и старики, как могли приближали победу: стоя у станков днями и ночами, изготавливали оружие для солдат, постоянно не доедая, в холоде и преодолевая тяжелые условия. Они делали все, что было в их силах, чтобы помочь пережить войну и одержать победу над захватчиками.</a:t>
            </a:r>
          </a:p>
        </p:txBody>
      </p:sp>
      <p:pic>
        <p:nvPicPr>
          <p:cNvPr id="28687" name="Picture 15" descr="dzs">
            <a:extLst>
              <a:ext uri="{FF2B5EF4-FFF2-40B4-BE49-F238E27FC236}">
                <a16:creationId xmlns:a16="http://schemas.microsoft.com/office/drawing/2014/main" xmlns="" id="{60618DD2-7024-4CA2-91C1-DC4272BCC3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4321175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6">
            <a:extLst>
              <a:ext uri="{FF2B5EF4-FFF2-40B4-BE49-F238E27FC236}">
                <a16:creationId xmlns:a16="http://schemas.microsoft.com/office/drawing/2014/main" xmlns="" id="{6874B4B6-34F8-44A6-AF82-789CBF59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74AE81-FB79-40CA-954A-B227D5D2F578}" type="slidenum">
              <a:rPr lang="ru-RU" altLang="ru-RU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pic>
        <p:nvPicPr>
          <p:cNvPr id="10243" name="Picture 7" descr="297">
            <a:extLst>
              <a:ext uri="{FF2B5EF4-FFF2-40B4-BE49-F238E27FC236}">
                <a16:creationId xmlns:a16="http://schemas.microsoft.com/office/drawing/2014/main" xmlns="" id="{9B59472F-F009-41C3-8F30-213823F90C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4038600" cy="4968875"/>
          </a:xfrm>
          <a:noFill/>
        </p:spPr>
      </p:pic>
      <p:pic>
        <p:nvPicPr>
          <p:cNvPr id="10244" name="Picture 8" descr="im12stalengrades">
            <a:extLst>
              <a:ext uri="{FF2B5EF4-FFF2-40B4-BE49-F238E27FC236}">
                <a16:creationId xmlns:a16="http://schemas.microsoft.com/office/drawing/2014/main" xmlns="" id="{67869714-77E4-49D9-A400-4CDFA6AE53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836613"/>
            <a:ext cx="3744913" cy="4968875"/>
          </a:xfrm>
          <a:noFill/>
        </p:spPr>
      </p:pic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432</Words>
  <Application>Microsoft Office PowerPoint</Application>
  <PresentationFormat>Экран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1_Оформление по умолчанию</vt:lpstr>
      <vt:lpstr>Великая отечественная война</vt:lpstr>
      <vt:lpstr> </vt:lpstr>
      <vt:lpstr>Это страшное слово – «ВОЙНА»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на войне</vt:lpstr>
      <vt:lpstr>Презентация PowerPoint</vt:lpstr>
      <vt:lpstr>Презентация PowerPoint</vt:lpstr>
      <vt:lpstr>Презентация PowerPoint</vt:lpstr>
      <vt:lpstr>На фронте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Победа</vt:lpstr>
      <vt:lpstr>Вечная СЛАВА победителям!</vt:lpstr>
      <vt:lpstr>Презентация PowerPoint</vt:lpstr>
      <vt:lpstr>СЛАВА ПОБЕДИТЕЛЯМ!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Ольга</dc:creator>
  <cp:lastModifiedBy>lenovo</cp:lastModifiedBy>
  <cp:revision>19</cp:revision>
  <dcterms:created xsi:type="dcterms:W3CDTF">2011-04-20T16:35:55Z</dcterms:created>
  <dcterms:modified xsi:type="dcterms:W3CDTF">2020-05-01T18:27:24Z</dcterms:modified>
</cp:coreProperties>
</file>