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86" r:id="rId4"/>
    <p:sldId id="297" r:id="rId5"/>
    <p:sldId id="285" r:id="rId6"/>
    <p:sldId id="296" r:id="rId7"/>
    <p:sldId id="289" r:id="rId8"/>
    <p:sldId id="287" r:id="rId9"/>
    <p:sldId id="298" r:id="rId10"/>
    <p:sldId id="269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263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BF96-257C-40FD-B8E6-1A778F134BE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CF5B-A897-4689-B1C6-10E8C9022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8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82CD-947A-43A0-8F65-7E3FB11794D4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F796-5E07-43DC-85F6-4FB2F4F16F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6812281"/>
            <a:ext cx="39924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214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23928" y="3501008"/>
            <a:ext cx="468052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Акулинкина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И.Ю.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МАДОУ №460 г.Екатеринбурга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118644" cy="2160239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«Сказки Владимира Григорьевича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 descr="https://book24.kz/upload/iblock/f52/f521f2b5abb6e1a65d9471d303362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book24.kz/upload/iblock/f52/f521f2b5abb6e1a65d9471d303362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img2.labirint.ru/rcimg/44c867a80212171c958b8ea34126e764/1920x1080/books57/562838/ph_04.jpg?1563957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219491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636912"/>
            <a:ext cx="735516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836712"/>
            <a:ext cx="4258816" cy="5400600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В.Г. – великий детский писатель и художник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s://ds05.infourok.ru/uploads/ex/0b25/00054ecc-9cd2147c/hello_html_m6f152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68189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27C688-D119-440F-A277-4DE876FA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Познакомились с биографией писателя через презентацию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10323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2862318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159465"/>
            <a:ext cx="2258706" cy="38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613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Знакомство через книги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" y="1427621"/>
            <a:ext cx="4035902" cy="2725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3768307"/>
            <a:ext cx="3945864" cy="254101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9807BB-A9B7-4435-A6EA-7AAFD16C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Рисование и аппликация на тему «герои сказок В.Г.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Сутееева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IMG_20210316_094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700808"/>
            <a:ext cx="3291830" cy="4389107"/>
          </a:xfrm>
          <a:prstGeom prst="rect">
            <a:avLst/>
          </a:prstGeom>
        </p:spPr>
      </p:pic>
      <p:pic>
        <p:nvPicPr>
          <p:cNvPr id="8" name="Рисунок 7" descr="IMG_20210315_163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492896"/>
            <a:ext cx="2139702" cy="2852936"/>
          </a:xfrm>
          <a:prstGeom prst="rect">
            <a:avLst/>
          </a:prstGeom>
        </p:spPr>
      </p:pic>
      <p:pic>
        <p:nvPicPr>
          <p:cNvPr id="11" name="Содержимое 10" descr="IMG_20210315_16164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2276872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768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10323_075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11594" y="-39385"/>
            <a:ext cx="2664296" cy="3552395"/>
          </a:xfrm>
          <a:prstGeom prst="rect">
            <a:avLst/>
          </a:prstGeom>
        </p:spPr>
      </p:pic>
      <p:pic>
        <p:nvPicPr>
          <p:cNvPr id="10" name="Содержимое 5" descr="IMG_20210324_14311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5682" t="5228" r="3950"/>
          <a:stretch/>
        </p:blipFill>
        <p:spPr>
          <a:xfrm>
            <a:off x="5436097" y="548680"/>
            <a:ext cx="2952328" cy="2611090"/>
          </a:xfrm>
        </p:spPr>
      </p:pic>
      <p:pic>
        <p:nvPicPr>
          <p:cNvPr id="11" name="Рисунок 10" descr="IMG_20210323_073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356992"/>
            <a:ext cx="2412268" cy="321635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DE429-6415-4D91-AF9C-F9CEA368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книжка – малышка «Под Грибом» руками ребят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210323_090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348880"/>
            <a:ext cx="2880320" cy="2160240"/>
          </a:xfrm>
        </p:spPr>
      </p:pic>
      <p:pic>
        <p:nvPicPr>
          <p:cNvPr id="10" name="Рисунок 9" descr="IMG_20210323_090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168352" cy="2376264"/>
          </a:xfrm>
          <a:prstGeom prst="rect">
            <a:avLst/>
          </a:prstGeom>
        </p:spPr>
      </p:pic>
      <p:pic>
        <p:nvPicPr>
          <p:cNvPr id="11" name="Рисунок 10" descr="IMG-20210323-WA0046.jpg"/>
          <p:cNvPicPr>
            <a:picLocks noChangeAspect="1"/>
          </p:cNvPicPr>
          <p:nvPr/>
        </p:nvPicPr>
        <p:blipFill rotWithShape="1">
          <a:blip r:embed="rId4" cstate="print"/>
          <a:srcRect l="16800" t="28800" r="7800"/>
          <a:stretch/>
        </p:blipFill>
        <p:spPr>
          <a:xfrm>
            <a:off x="6516216" y="3584094"/>
            <a:ext cx="2088232" cy="26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30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C9653-D12D-47EB-84A5-28A4DFB9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«Найди по описанию»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-20210323-WA004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233" r="31977"/>
          <a:stretch/>
        </p:blipFill>
        <p:spPr>
          <a:xfrm>
            <a:off x="4644009" y="2566905"/>
            <a:ext cx="3314042" cy="3958439"/>
          </a:xfrm>
        </p:spPr>
      </p:pic>
      <p:pic>
        <p:nvPicPr>
          <p:cNvPr id="13" name="Рисунок 12" descr="IMG-20210323-WA0047.jpg"/>
          <p:cNvPicPr>
            <a:picLocks noChangeAspect="1"/>
          </p:cNvPicPr>
          <p:nvPr/>
        </p:nvPicPr>
        <p:blipFill rotWithShape="1">
          <a:blip r:embed="rId3" cstate="print"/>
          <a:srcRect l="4999" t="3637" r="31668"/>
          <a:stretch/>
        </p:blipFill>
        <p:spPr>
          <a:xfrm>
            <a:off x="539552" y="1844824"/>
            <a:ext cx="33443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938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Театральная постановка по сказке «Под грибом»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IMG-20210326-W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75" y="1628800"/>
            <a:ext cx="8841650" cy="417522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«Сказки Владимира Григорьевича Сутеева»</vt:lpstr>
      <vt:lpstr>Сутеев В.Г. – великий детский писатель и художник</vt:lpstr>
      <vt:lpstr>Познакомились с биографией писателя через презентацию</vt:lpstr>
      <vt:lpstr>Знакомство через книги</vt:lpstr>
      <vt:lpstr>Рисование и аппликация на тему «герои сказок В.Г. Сутееева»</vt:lpstr>
      <vt:lpstr>Презентация PowerPoint</vt:lpstr>
      <vt:lpstr>книжка – малышка «Под Грибом» руками ребят</vt:lpstr>
      <vt:lpstr>Методическая разработка «Найди по описанию»</vt:lpstr>
      <vt:lpstr>Театральная постановка по сказке «Под грибом»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на тему: «Интегрированный подход, как средство повышения активности обучающихся на занятиях изобразительной деятельности и музыки».</dc:title>
  <dc:creator>Admin</dc:creator>
  <cp:lastModifiedBy>Пользователь</cp:lastModifiedBy>
  <cp:revision>32</cp:revision>
  <cp:lastPrinted>2020-12-06T12:58:04Z</cp:lastPrinted>
  <dcterms:created xsi:type="dcterms:W3CDTF">2019-10-30T07:06:56Z</dcterms:created>
  <dcterms:modified xsi:type="dcterms:W3CDTF">2021-04-01T03:48:46Z</dcterms:modified>
</cp:coreProperties>
</file>