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31"/>
  </p:notesMasterIdLst>
  <p:sldIdLst>
    <p:sldId id="278" r:id="rId4"/>
    <p:sldId id="279" r:id="rId5"/>
    <p:sldId id="256" r:id="rId6"/>
    <p:sldId id="257" r:id="rId7"/>
    <p:sldId id="258" r:id="rId8"/>
    <p:sldId id="259" r:id="rId9"/>
    <p:sldId id="260" r:id="rId10"/>
    <p:sldId id="261" r:id="rId11"/>
    <p:sldId id="280" r:id="rId12"/>
    <p:sldId id="262" r:id="rId13"/>
    <p:sldId id="263" r:id="rId14"/>
    <p:sldId id="264" r:id="rId15"/>
    <p:sldId id="266" r:id="rId16"/>
    <p:sldId id="267" r:id="rId17"/>
    <p:sldId id="268" r:id="rId18"/>
    <p:sldId id="269" r:id="rId19"/>
    <p:sldId id="270" r:id="rId20"/>
    <p:sldId id="281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4" autoAdjust="0"/>
  </p:normalViewPr>
  <p:slideViewPr>
    <p:cSldViewPr>
      <p:cViewPr varScale="1">
        <p:scale>
          <a:sx n="72" d="100"/>
          <a:sy n="72" d="100"/>
        </p:scale>
        <p:origin x="-14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20840-6C53-4010-B7B6-F35611737425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BCA65-98CC-44C9-A884-D48EA1B8DE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05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1097B-65DC-4430-A43A-A5AD3DEB9C2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9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1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88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3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59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19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1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7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81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05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83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45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78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8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20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87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4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42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3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70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6BB54C0-D205-4B3B-9163-AC900D9D6743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7BA8D5-EEBE-4AEB-9A76-5AAAB49BDC8F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7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4AF09A3-EB69-4656-B7D0-8E88A78EDA9F}" type="datetimeFigureOut">
              <a:rPr lang="ru-RU" smtClean="0">
                <a:solidFill>
                  <a:srgbClr val="465E9C"/>
                </a:solidFill>
              </a:rPr>
              <a:pPr/>
              <a:t>25.11.2020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C1C8B60-C447-497C-8561-694CD1D844B9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" y="13216"/>
            <a:ext cx="9026516" cy="6740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пасибо, мам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78.1216" end="644.9203"/>
                  <p14:fade in="500" out="8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48680"/>
            <a:ext cx="7774433" cy="5832648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0264" r="7859"/>
          <a:stretch/>
        </p:blipFill>
        <p:spPr>
          <a:xfrm rot="175754">
            <a:off x="1748463" y="903180"/>
            <a:ext cx="3250639" cy="5123649"/>
          </a:xfrm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6571879"/>
      </p:ext>
    </p:extLst>
  </p:cSld>
  <p:clrMapOvr>
    <a:masterClrMapping/>
  </p:clrMapOvr>
  <p:transition spd="slow" advTm="5194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0" y="492832"/>
            <a:ext cx="8307694" cy="6048672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4" b="11645"/>
          <a:stretch/>
        </p:blipFill>
        <p:spPr>
          <a:xfrm rot="21020198">
            <a:off x="1969818" y="1403029"/>
            <a:ext cx="2830625" cy="4411168"/>
          </a:xfrm>
          <a:effectLst>
            <a:glow rad="228600">
              <a:schemeClr val="bg1">
                <a:lumMod val="85000"/>
                <a:alpha val="40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354917528"/>
      </p:ext>
    </p:extLst>
  </p:cSld>
  <p:clrMapOvr>
    <a:masterClrMapping/>
  </p:clrMapOvr>
  <p:transition spd="slow" advTm="3968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990390" cy="59046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522">
            <a:off x="1379139" y="1496667"/>
            <a:ext cx="4477122" cy="4477122"/>
          </a:xfrm>
          <a:effectLst>
            <a:glow rad="139700">
              <a:schemeClr val="bg1">
                <a:lumMod val="8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2653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820">
        <p14:switch dir="r"/>
      </p:transition>
    </mc:Choice>
    <mc:Fallback xmlns="">
      <p:transition spd="slow" advTm="38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79"/>
            <a:ext cx="7704856" cy="5832649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999">
            <a:off x="1654301" y="1355212"/>
            <a:ext cx="3357373" cy="4476499"/>
          </a:xfrm>
          <a:effectLst>
            <a:glow rad="228600">
              <a:schemeClr val="bg1">
                <a:lumMod val="95000"/>
                <a:alpha val="88000"/>
              </a:schemeClr>
            </a:glow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7712448"/>
      </p:ext>
    </p:extLst>
  </p:cSld>
  <p:clrMapOvr>
    <a:masterClrMapping/>
  </p:clrMapOvr>
  <p:transition spd="slow" advTm="4388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48680"/>
            <a:ext cx="7774433" cy="5760640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8552">
            <a:off x="1911826" y="1247751"/>
            <a:ext cx="2612979" cy="4645297"/>
          </a:xfrm>
          <a:effectLst>
            <a:glow rad="139700">
              <a:schemeClr val="bg1">
                <a:lumMod val="85000"/>
                <a:alpha val="87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849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20">
        <p:split orient="vert"/>
      </p:transition>
    </mc:Choice>
    <mc:Fallback xmlns="">
      <p:transition spd="slow" advTm="38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76672"/>
            <a:ext cx="7882411" cy="5904656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4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108" b="15146"/>
          <a:stretch/>
        </p:blipFill>
        <p:spPr>
          <a:xfrm>
            <a:off x="1934817" y="1374067"/>
            <a:ext cx="2617947" cy="4109865"/>
          </a:xfrm>
          <a:effectLst>
            <a:glow rad="127000">
              <a:schemeClr val="bg1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65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97">
        <p14:flash/>
      </p:transition>
    </mc:Choice>
    <mc:Fallback xmlns="">
      <p:transition spd="slow" advTm="40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8038"/>
            <a:ext cx="7877352" cy="5973290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93" b="11570"/>
          <a:stretch/>
        </p:blipFill>
        <p:spPr>
          <a:xfrm>
            <a:off x="2385391" y="1010358"/>
            <a:ext cx="2546649" cy="4613155"/>
          </a:xfrm>
          <a:effectLst>
            <a:glow rad="139700">
              <a:schemeClr val="bg1">
                <a:lumMod val="85000"/>
                <a:alpha val="40000"/>
              </a:scheme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682943836"/>
      </p:ext>
    </p:extLst>
  </p:cSld>
  <p:clrMapOvr>
    <a:masterClrMapping/>
  </p:clrMapOvr>
  <p:transition spd="slow" advTm="4096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48680"/>
            <a:ext cx="7882411" cy="5904656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0" t="28453" r="16258" b="14918"/>
          <a:stretch/>
        </p:blipFill>
        <p:spPr>
          <a:xfrm rot="656340">
            <a:off x="2091489" y="1365169"/>
            <a:ext cx="3730526" cy="4570957"/>
          </a:xfrm>
          <a:effectLst>
            <a:glow rad="139700">
              <a:schemeClr val="accent1">
                <a:lumMod val="20000"/>
                <a:lumOff val="80000"/>
                <a:alpha val="73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624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715">
        <p14:vortex dir="r"/>
      </p:transition>
    </mc:Choice>
    <mc:Fallback xmlns="">
      <p:transition spd="slow" advTm="3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4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1736"/>
            <a:ext cx="6120680" cy="5646003"/>
          </a:xfr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624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748">
        <p14:ripple/>
      </p:transition>
    </mc:Choice>
    <mc:Fallback xmlns="">
      <p:transition spd="slow" advTm="287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9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76864" cy="576064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2"/>
            <a:ext cx="3593926" cy="4791903"/>
          </a:xfrm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5431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">
        <p14:ferris dir="l"/>
      </p:transition>
    </mc:Choice>
    <mc:Fallback xmlns="">
      <p:transition spd="slow" advTm="4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harpenSoften amount="-71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40352" cy="5805264"/>
          </a:xfrm>
          <a:prstGeom prst="rect">
            <a:avLst/>
          </a:prstGeom>
          <a:effectLst>
            <a:outerShdw blurRad="622300" dir="5400000" algn="ctr" rotWithShape="0">
              <a:srgbClr val="000000">
                <a:alpha val="0"/>
              </a:srgbClr>
            </a:outerShdw>
            <a:softEdge rad="190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09520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/>
            </a:r>
            <a:b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</a:br>
            <a:r>
              <a:rPr lang="ru-RU" b="1" spc="100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Дорогие наши мамы, поздравляем вас!</a:t>
            </a:r>
            <a:r>
              <a:rPr lang="ru-RU" spc="100" dirty="0">
                <a:ea typeface="Calibri"/>
                <a:cs typeface="Times New Roman"/>
              </a:rPr>
              <a:t/>
            </a:r>
            <a:br>
              <a:rPr lang="ru-RU" spc="100" dirty="0">
                <a:ea typeface="Calibri"/>
                <a:cs typeface="Times New Roman"/>
              </a:rPr>
            </a:br>
            <a:r>
              <a:rPr lang="ru-RU" b="1" spc="100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Нет прекраснее на свете ваших милых глаз!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41" y="3573016"/>
            <a:ext cx="2284421" cy="2594015"/>
          </a:xfrm>
          <a:effectLst>
            <a:glow rad="228600">
              <a:schemeClr val="bg1">
                <a:lumMod val="95000"/>
                <a:alpha val="40000"/>
              </a:schemeClr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904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94">
        <p:split orient="vert"/>
      </p:transition>
    </mc:Choice>
    <mc:Fallback xmlns="">
      <p:transition spd="slow" advTm="819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84876" cy="590465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327"/>
          <a:stretch/>
        </p:blipFill>
        <p:spPr>
          <a:xfrm>
            <a:off x="4616879" y="1128790"/>
            <a:ext cx="3240644" cy="4532458"/>
          </a:xfrm>
          <a:effectLst>
            <a:glow rad="228600">
              <a:schemeClr val="bg1">
                <a:lumMod val="85000"/>
                <a:alpha val="72000"/>
              </a:schemeClr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205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85">
        <p14:conveyor dir="l"/>
      </p:transition>
    </mc:Choice>
    <mc:Fallback xmlns="">
      <p:transition spd="slow" advTm="43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8" y="332656"/>
            <a:ext cx="7749480" cy="6013107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5" b="24753"/>
          <a:stretch/>
        </p:blipFill>
        <p:spPr>
          <a:xfrm rot="21189972">
            <a:off x="2411760" y="1611828"/>
            <a:ext cx="4636417" cy="3454761"/>
          </a:xfrm>
          <a:effectLst>
            <a:glow rad="127000">
              <a:schemeClr val="bg1">
                <a:lumMod val="85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0725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">
        <p14:prism isContent="1"/>
      </p:transition>
    </mc:Choice>
    <mc:Fallback xmlns="">
      <p:transition spd="slow" advTm="41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01080"/>
            <a:ext cx="7678110" cy="570824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81" y="1008951"/>
            <a:ext cx="2752030" cy="4892498"/>
          </a:xfrm>
          <a:effectLst>
            <a:glow rad="127000">
              <a:schemeClr val="bg1">
                <a:lumMod val="95000"/>
              </a:schemeClr>
            </a:glow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4330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64">
        <p14:prism isContent="1" isInverted="1"/>
      </p:transition>
    </mc:Choice>
    <mc:Fallback xmlns="">
      <p:transition spd="slow" advTm="37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10128" cy="5832648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420">
            <a:off x="3922275" y="1055332"/>
            <a:ext cx="2891606" cy="4819343"/>
          </a:xfrm>
          <a:effectLst>
            <a:glow rad="127000">
              <a:schemeClr val="accent2">
                <a:lumMod val="20000"/>
                <a:lumOff val="80000"/>
              </a:schemeClr>
            </a:glow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0736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">
        <p14:prism isContent="1"/>
      </p:transition>
    </mc:Choice>
    <mc:Fallback xmlns="">
      <p:transition spd="slow" advTm="38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5" y="430289"/>
            <a:ext cx="7848872" cy="5879031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7819">
            <a:off x="1835696" y="1021858"/>
            <a:ext cx="3521918" cy="4695892"/>
          </a:xfrm>
          <a:effectLst>
            <a:glow rad="127000">
              <a:srgbClr val="FFFF00">
                <a:alpha val="31000"/>
              </a:srgb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417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37">
        <p14:prism isContent="1" isInverted="1"/>
      </p:transition>
    </mc:Choice>
    <mc:Fallback xmlns="">
      <p:transition spd="slow" advTm="40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48872" cy="5904656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1" t="4885" b="8133"/>
          <a:stretch/>
        </p:blipFill>
        <p:spPr>
          <a:xfrm rot="21032678">
            <a:off x="3237453" y="1030154"/>
            <a:ext cx="2741103" cy="4797693"/>
          </a:xfrm>
          <a:effectLst>
            <a:glow rad="139700">
              <a:schemeClr val="bg2">
                <a:lumMod val="75000"/>
                <a:alpha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1831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94">
        <p14:prism isInverted="1"/>
      </p:transition>
    </mc:Choice>
    <mc:Fallback xmlns="">
      <p:transition spd="slow" advTm="4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11" y="-171400"/>
            <a:ext cx="10540802" cy="702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6497"/>
            <a:ext cx="6840760" cy="59793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6840760" cy="312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Без 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сна ночей прошло немало,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Забот, тревог не перечесть.                                                          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Большой поклон вам  всем, родные мамы,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 то, что вы на свете есть</a:t>
            </a:r>
            <a:r>
              <a:rPr lang="ru-RU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13860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722">
        <p14:flip dir="r"/>
      </p:transition>
    </mc:Choice>
    <mc:Fallback xmlns="">
      <p:transition spd="slow" advTm="127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620688"/>
            <a:ext cx="5400600" cy="5256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4" y="759718"/>
            <a:ext cx="4978524" cy="4978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755" y="5445224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962">
        <p:circle/>
      </p:transition>
    </mc:Choice>
    <mc:Fallback xmlns="">
      <p:transition spd="slow" advTm="359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71000" scaling="0"/>
                    </a14:imgEffect>
                    <a14:imgEffect>
                      <a14:sharpenSoften amount="-73000"/>
                    </a14:imgEffect>
                    <a14:imgEffect>
                      <a14:brightnessContrast bright="4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9" y="980728"/>
            <a:ext cx="7336841" cy="4896544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27" t="11563" r="-1"/>
          <a:stretch/>
        </p:blipFill>
        <p:spPr>
          <a:xfrm rot="20937521">
            <a:off x="4571999" y="1332599"/>
            <a:ext cx="2526222" cy="4192801"/>
          </a:xfrm>
          <a:prstGeom prst="rect">
            <a:avLst/>
          </a:prstGeom>
          <a:effectLst>
            <a:glow rad="101600">
              <a:schemeClr val="bg2">
                <a:alpha val="4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2951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61">
        <p:split orient="vert"/>
      </p:transition>
    </mc:Choice>
    <mc:Fallback xmlns="">
      <p:transition spd="slow" advTm="406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0000"/>
                    </a14:imgEffect>
                    <a14:imgEffect>
                      <a14:sharpenSoften amount="-100000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48680"/>
            <a:ext cx="7876315" cy="576064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-180" b="14210"/>
          <a:stretch/>
        </p:blipFill>
        <p:spPr>
          <a:xfrm>
            <a:off x="3131839" y="1124744"/>
            <a:ext cx="3507261" cy="4536504"/>
          </a:xfrm>
          <a:effectLst>
            <a:glow rad="228600">
              <a:schemeClr val="tx2">
                <a:lumMod val="40000"/>
                <a:lumOff val="60000"/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85988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03">
        <p14:reveal/>
      </p:transition>
    </mc:Choice>
    <mc:Fallback xmlns="">
      <p:transition spd="slow" advTm="35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062016" cy="5760640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26">
            <a:off x="4211294" y="1503820"/>
            <a:ext cx="3787555" cy="4195281"/>
          </a:xfrm>
          <a:effectLst>
            <a:glow rad="228600">
              <a:schemeClr val="bg2">
                <a:lumMod val="90000"/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477052469"/>
      </p:ext>
    </p:extLst>
  </p:cSld>
  <p:clrMapOvr>
    <a:masterClrMapping/>
  </p:clrMapOvr>
  <p:transition spd="slow" advTm="4251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26000"/>
                    </a14:imgEffect>
                    <a14:imgEffect>
                      <a14:sharpenSoften amoun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67414" cy="5832648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" t="26610" r="-2402" b="9811"/>
          <a:stretch/>
        </p:blipFill>
        <p:spPr>
          <a:xfrm rot="241389">
            <a:off x="3643921" y="1166630"/>
            <a:ext cx="3375924" cy="4452730"/>
          </a:xfrm>
          <a:effectLst>
            <a:glow rad="228600">
              <a:schemeClr val="accent4">
                <a:lumMod val="40000"/>
                <a:lumOff val="60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6006070"/>
      </p:ext>
    </p:extLst>
  </p:cSld>
  <p:clrMapOvr>
    <a:masterClrMapping/>
  </p:clrMapOvr>
  <p:transition spd="slow" advTm="3879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704856" cy="5760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1662" r="7157"/>
          <a:stretch/>
        </p:blipFill>
        <p:spPr>
          <a:xfrm rot="572890">
            <a:off x="3626238" y="881494"/>
            <a:ext cx="4373218" cy="4315666"/>
          </a:xfrm>
          <a:effectLst>
            <a:glow rad="101600">
              <a:schemeClr val="accent3">
                <a:satMod val="175000"/>
                <a:alpha val="4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2850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86">
        <p:circle/>
      </p:transition>
    </mc:Choice>
    <mc:Fallback xmlns="">
      <p:transition spd="slow" advTm="408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76672"/>
            <a:ext cx="8136903" cy="5832648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5881"/>
          <a:stretch/>
        </p:blipFill>
        <p:spPr>
          <a:xfrm rot="20996070">
            <a:off x="2315587" y="928756"/>
            <a:ext cx="2962964" cy="4928477"/>
          </a:xfrm>
          <a:effectLst>
            <a:glow rad="228600">
              <a:schemeClr val="bg1">
                <a:lumMod val="8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527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77">
        <p:dissolve/>
      </p:transition>
    </mc:Choice>
    <mc:Fallback xmlns="">
      <p:transition spd="slow" advTm="437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273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692696"/>
            <a:ext cx="165618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-252536" y="1628800"/>
            <a:ext cx="8280920" cy="54726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7128792" cy="36004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свете добрых слов живёт немало,</a:t>
            </a:r>
            <a:br>
              <a:rPr lang="ru-RU" dirty="0"/>
            </a:br>
            <a:r>
              <a:rPr lang="ru-RU" dirty="0"/>
              <a:t>Но всех добрее и важней одно:</a:t>
            </a:r>
            <a:br>
              <a:rPr lang="ru-RU" dirty="0"/>
            </a:br>
            <a:r>
              <a:rPr lang="ru-RU" dirty="0"/>
              <a:t>Из двух слогов, простое слово «мама</a:t>
            </a:r>
            <a:r>
              <a:rPr lang="ru-RU" dirty="0" smtClean="0"/>
              <a:t>»,                   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нет на свете слов дороже, чем </a:t>
            </a:r>
            <a:r>
              <a:rPr lang="ru-RU" dirty="0" smtClean="0"/>
              <a:t>оно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6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3650">
        <p14:glitter pattern="hexagon"/>
      </p:transition>
    </mc:Choice>
    <mc:Fallback xmlns="">
      <p:transition spd="slow" advTm="136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234</TotalTime>
  <Words>40</Words>
  <Application>Microsoft Office PowerPoint</Application>
  <PresentationFormat>Экран (4:3)</PresentationFormat>
  <Paragraphs>8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Кнопка</vt:lpstr>
      <vt:lpstr>1_Кнопка</vt:lpstr>
      <vt:lpstr>2_Кнопка</vt:lpstr>
      <vt:lpstr>Презентация PowerPoint</vt:lpstr>
      <vt:lpstr> Дорогие наши мамы, поздравляем вас! Нет прекраснее на свете ваших милых глаз!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свете добрых слов живёт немало, Но всех добрее и важней одно: Из двух слогов, простое слово «мама»,                                                                                               И нет на свете слов дороже, чем оно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Maximus</dc:creator>
  <cp:lastModifiedBy>Maximus</cp:lastModifiedBy>
  <cp:revision>19</cp:revision>
  <dcterms:created xsi:type="dcterms:W3CDTF">2020-11-24T11:27:18Z</dcterms:created>
  <dcterms:modified xsi:type="dcterms:W3CDTF">2020-11-25T08:56:45Z</dcterms:modified>
</cp:coreProperties>
</file>