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4" r:id="rId9"/>
    <p:sldId id="271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2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2" autoAdjust="0"/>
  </p:normalViewPr>
  <p:slideViewPr>
    <p:cSldViewPr>
      <p:cViewPr varScale="1">
        <p:scale>
          <a:sx n="70" d="100"/>
          <a:sy n="70" d="100"/>
        </p:scale>
        <p:origin x="-132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5C7473-742F-4E3F-B0F7-6F07AA14A15C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71097B-65DC-4430-A43A-A5AD3DEB9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361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1097B-65DC-4430-A43A-A5AD3DEB9C2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696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D6BB54C0-D205-4B3B-9163-AC900D9D674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597BA8D5-EEBE-4AEB-9A76-5AAAB49BDC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54C0-D205-4B3B-9163-AC900D9D674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A8D5-EEBE-4AEB-9A76-5AAAB49BDC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54C0-D205-4B3B-9163-AC900D9D674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A8D5-EEBE-4AEB-9A76-5AAAB49BDC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54C0-D205-4B3B-9163-AC900D9D674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A8D5-EEBE-4AEB-9A76-5AAAB49BDC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54C0-D205-4B3B-9163-AC900D9D674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A8D5-EEBE-4AEB-9A76-5AAAB49BDC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54C0-D205-4B3B-9163-AC900D9D674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A8D5-EEBE-4AEB-9A76-5AAAB49BDC8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54C0-D205-4B3B-9163-AC900D9D674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A8D5-EEBE-4AEB-9A76-5AAAB49BDC8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54C0-D205-4B3B-9163-AC900D9D674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A8D5-EEBE-4AEB-9A76-5AAAB49BDC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54C0-D205-4B3B-9163-AC900D9D674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A8D5-EEBE-4AEB-9A76-5AAAB49BDC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D6BB54C0-D205-4B3B-9163-AC900D9D674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597BA8D5-EEBE-4AEB-9A76-5AAAB49BDC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D6BB54C0-D205-4B3B-9163-AC900D9D674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597BA8D5-EEBE-4AEB-9A76-5AAAB49BDC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6BB54C0-D205-4B3B-9163-AC900D9D674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97BA8D5-EEBE-4AEB-9A76-5AAAB49BDC8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2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4" y="13216"/>
            <a:ext cx="9026516" cy="67408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ты супер мама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809.8384" end="69442.251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24328" y="5534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14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7"/>
    </mc:Choice>
    <mc:Fallback xmlns="">
      <p:transition spd="slow" advTm="39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1724" y="-315416"/>
            <a:ext cx="12921233" cy="72728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-282806"/>
            <a:ext cx="45594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77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52">
        <p14:ferris dir="l"/>
      </p:transition>
    </mc:Choice>
    <mc:Fallback xmlns="">
      <p:transition spd="slow" advTm="425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9893" y="0"/>
            <a:ext cx="1028378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34732">
            <a:off x="657040" y="389987"/>
            <a:ext cx="4477829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29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4683">
        <p:checker/>
      </p:transition>
    </mc:Choice>
    <mc:Fallback xmlns="">
      <p:transition spd="slow" advTm="4683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9892" y="0"/>
            <a:ext cx="10283784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4635">
            <a:off x="827584" y="764704"/>
            <a:ext cx="4203824" cy="565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09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126">
        <p14:flash/>
      </p:transition>
    </mc:Choice>
    <mc:Fallback xmlns="">
      <p:transition spd="slow" advTm="412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2977" y="44624"/>
            <a:ext cx="10216867" cy="68133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48680"/>
            <a:ext cx="4482498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49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597">
        <p14:reveal/>
      </p:transition>
    </mc:Choice>
    <mc:Fallback xmlns="">
      <p:transition spd="slow" advTm="35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6849" y="-99392"/>
            <a:ext cx="12360849" cy="69573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88640"/>
            <a:ext cx="4056634" cy="61088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726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5151">
        <p14:flash/>
      </p:transition>
    </mc:Choice>
    <mc:Fallback xmlns="">
      <p:transition spd="slow" advTm="515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8581" y="0"/>
            <a:ext cx="11849117" cy="71460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418" y="2420888"/>
            <a:ext cx="7240804" cy="40729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9346771"/>
      </p:ext>
    </p:extLst>
  </p:cSld>
  <p:clrMapOvr>
    <a:masterClrMapping/>
  </p:clrMapOvr>
  <p:transition spd="slow" advTm="4281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9893" y="0"/>
            <a:ext cx="10432825" cy="69573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7849">
            <a:off x="885972" y="467819"/>
            <a:ext cx="4150961" cy="61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71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3893">
        <p14:flash/>
      </p:transition>
    </mc:Choice>
    <mc:Fallback xmlns="">
      <p:transition spd="slow" advTm="389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9892" y="0"/>
            <a:ext cx="10283784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4232">
            <a:off x="1669359" y="399692"/>
            <a:ext cx="3392154" cy="605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435514"/>
      </p:ext>
    </p:extLst>
  </p:cSld>
  <p:clrMapOvr>
    <a:masterClrMapping/>
  </p:clrMapOvr>
  <p:transition spd="slow" advTm="4231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6911" y="-171400"/>
            <a:ext cx="10540802" cy="70293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06497"/>
            <a:ext cx="6840760" cy="597936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9512" y="0"/>
            <a:ext cx="6840760" cy="31236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Без </a:t>
            </a:r>
            <a: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сна ночей прошло немало,</a:t>
            </a:r>
          </a:p>
          <a:p>
            <a:pPr algn="ctr"/>
            <a: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Забот, тревог не перечесть.                                                                                                                              </a:t>
            </a:r>
          </a:p>
          <a:p>
            <a:pPr algn="ctr"/>
            <a: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Большой поклон вам  всем, родные мамы,                                                                    </a:t>
            </a:r>
          </a:p>
          <a:p>
            <a:pPr algn="ctr"/>
            <a: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За то, что вы на свете есть</a:t>
            </a:r>
            <a:r>
              <a:rPr lang="ru-RU" sz="4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1770281965"/>
      </p:ext>
    </p:extLst>
  </p:cSld>
  <p:clrMapOvr>
    <a:masterClrMapping/>
  </p:clrMapOvr>
  <p:transition spd="slow" advTm="15381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5656" y="620688"/>
            <a:ext cx="5400600" cy="525658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604" y="759718"/>
            <a:ext cx="4978524" cy="49785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8755" y="5445224"/>
            <a:ext cx="6965245" cy="120248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Спасибо за внимание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30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509520" cy="2520280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n w="15773" cap="flat" cmpd="sng" algn="ctr">
                  <a:gradFill>
                    <a:gsLst>
                      <a:gs pos="70000">
                        <a:srgbClr val="4AA00F"/>
                      </a:gs>
                      <a:gs pos="0">
                        <a:srgbClr val="99D97B"/>
                      </a:gs>
                    </a:gsLst>
                    <a:lin ang="5400000" scaled="0"/>
                  </a:gradFill>
                  <a:prstDash val="solid"/>
                  <a:round/>
                </a:ln>
                <a:solidFill>
                  <a:srgbClr val="EFF8EB"/>
                </a:solidFill>
                <a:effectLst>
                  <a:outerShdw blurRad="50800" dist="40005" dir="5400000" algn="tl">
                    <a:srgbClr val="000000">
                      <a:alpha val="33000"/>
                    </a:srgbClr>
                  </a:outerShdw>
                </a:effectLst>
                <a:latin typeface="Monotype Corsiva"/>
                <a:ea typeface="Calibri"/>
                <a:cs typeface="Times New Roman"/>
              </a:rPr>
              <a:t/>
            </a:r>
            <a:br>
              <a:rPr lang="ru-RU" b="1" dirty="0" smtClean="0">
                <a:ln w="15773" cap="flat" cmpd="sng" algn="ctr">
                  <a:gradFill>
                    <a:gsLst>
                      <a:gs pos="70000">
                        <a:srgbClr val="4AA00F"/>
                      </a:gs>
                      <a:gs pos="0">
                        <a:srgbClr val="99D97B"/>
                      </a:gs>
                    </a:gsLst>
                    <a:lin ang="5400000" scaled="0"/>
                  </a:gradFill>
                  <a:prstDash val="solid"/>
                  <a:round/>
                </a:ln>
                <a:solidFill>
                  <a:srgbClr val="EFF8EB"/>
                </a:solidFill>
                <a:effectLst>
                  <a:outerShdw blurRad="50800" dist="40005" dir="5400000" algn="tl">
                    <a:srgbClr val="000000">
                      <a:alpha val="33000"/>
                    </a:srgbClr>
                  </a:outerShdw>
                </a:effectLst>
                <a:latin typeface="Monotype Corsiva"/>
                <a:ea typeface="Calibri"/>
                <a:cs typeface="Times New Roman"/>
              </a:rPr>
            </a:br>
            <a:r>
              <a:rPr lang="ru-RU" b="1" dirty="0" smtClean="0">
                <a:ln w="15773" cap="flat" cmpd="sng" algn="ctr">
                  <a:gradFill>
                    <a:gsLst>
                      <a:gs pos="70000">
                        <a:srgbClr val="4AA00F"/>
                      </a:gs>
                      <a:gs pos="0">
                        <a:srgbClr val="99D97B"/>
                      </a:gs>
                    </a:gsLst>
                    <a:lin ang="5400000" scaled="0"/>
                  </a:gradFill>
                  <a:prstDash val="solid"/>
                  <a:round/>
                </a:ln>
                <a:solidFill>
                  <a:srgbClr val="EFF8EB"/>
                </a:solidFill>
                <a:effectLst>
                  <a:outerShdw blurRad="50800" dist="40005" dir="5400000" algn="tl">
                    <a:srgbClr val="000000">
                      <a:alpha val="33000"/>
                    </a:srgbClr>
                  </a:outerShdw>
                </a:effectLst>
                <a:latin typeface="Monotype Corsiva"/>
                <a:ea typeface="Calibri"/>
                <a:cs typeface="Times New Roman"/>
              </a:rPr>
              <a:t>Дорогие наши мамы, поздравляем вас!</a:t>
            </a:r>
            <a:r>
              <a:rPr lang="ru-RU" sz="1800" dirty="0">
                <a:ea typeface="Calibri"/>
                <a:cs typeface="Times New Roman"/>
              </a:rPr>
              <a:t/>
            </a:r>
            <a:br>
              <a:rPr lang="ru-RU" sz="1800" dirty="0">
                <a:ea typeface="Calibri"/>
                <a:cs typeface="Times New Roman"/>
              </a:rPr>
            </a:br>
            <a:r>
              <a:rPr lang="ru-RU" b="1" dirty="0" smtClean="0">
                <a:ln w="15773" cap="flat" cmpd="sng" algn="ctr">
                  <a:gradFill>
                    <a:gsLst>
                      <a:gs pos="70000">
                        <a:srgbClr val="4AA00F"/>
                      </a:gs>
                      <a:gs pos="0">
                        <a:srgbClr val="99D97B"/>
                      </a:gs>
                    </a:gsLst>
                    <a:lin ang="5400000" scaled="0"/>
                  </a:gradFill>
                  <a:prstDash val="solid"/>
                  <a:round/>
                </a:ln>
                <a:solidFill>
                  <a:srgbClr val="EFF8EB"/>
                </a:solidFill>
                <a:effectLst>
                  <a:outerShdw blurRad="50800" dist="40005" dir="5400000" algn="tl">
                    <a:srgbClr val="000000">
                      <a:alpha val="33000"/>
                    </a:srgbClr>
                  </a:outerShdw>
                </a:effectLst>
                <a:latin typeface="Monotype Corsiva"/>
                <a:ea typeface="Calibri"/>
                <a:cs typeface="Times New Roman"/>
              </a:rPr>
              <a:t>Нет </a:t>
            </a:r>
            <a:r>
              <a:rPr lang="ru-RU" sz="5300" b="1" dirty="0" smtClean="0">
                <a:ln w="15773" cap="flat" cmpd="sng" algn="ctr">
                  <a:gradFill>
                    <a:gsLst>
                      <a:gs pos="70000">
                        <a:srgbClr val="4AA00F"/>
                      </a:gs>
                      <a:gs pos="0">
                        <a:srgbClr val="99D97B"/>
                      </a:gs>
                    </a:gsLst>
                    <a:lin ang="5400000" scaled="0"/>
                  </a:gradFill>
                  <a:prstDash val="solid"/>
                  <a:round/>
                </a:ln>
                <a:solidFill>
                  <a:srgbClr val="EFF8EB"/>
                </a:solidFill>
                <a:effectLst>
                  <a:outerShdw blurRad="50800" dist="40005" dir="5400000" algn="tl">
                    <a:srgbClr val="000000">
                      <a:alpha val="33000"/>
                    </a:srgbClr>
                  </a:outerShdw>
                </a:effectLst>
                <a:latin typeface="Monotype Corsiva"/>
                <a:ea typeface="Calibri"/>
                <a:cs typeface="Times New Roman"/>
              </a:rPr>
              <a:t>прекраснее</a:t>
            </a:r>
            <a:r>
              <a:rPr lang="ru-RU" b="1" dirty="0" smtClean="0">
                <a:ln w="15773" cap="flat" cmpd="sng" algn="ctr">
                  <a:gradFill>
                    <a:gsLst>
                      <a:gs pos="70000">
                        <a:srgbClr val="4AA00F"/>
                      </a:gs>
                      <a:gs pos="0">
                        <a:srgbClr val="99D97B"/>
                      </a:gs>
                    </a:gsLst>
                    <a:lin ang="5400000" scaled="0"/>
                  </a:gradFill>
                  <a:prstDash val="solid"/>
                  <a:round/>
                </a:ln>
                <a:solidFill>
                  <a:srgbClr val="EFF8EB"/>
                </a:solidFill>
                <a:effectLst>
                  <a:outerShdw blurRad="50800" dist="40005" dir="5400000" algn="tl">
                    <a:srgbClr val="000000">
                      <a:alpha val="33000"/>
                    </a:srgbClr>
                  </a:outerShdw>
                </a:effectLst>
                <a:latin typeface="Monotype Corsiva"/>
                <a:ea typeface="Calibri"/>
                <a:cs typeface="Times New Roman"/>
              </a:rPr>
              <a:t> на свете ваших милых глаз!</a:t>
            </a:r>
            <a:r>
              <a:rPr lang="ru-RU" sz="1800" dirty="0">
                <a:ea typeface="Calibri"/>
                <a:cs typeface="Times New Roman"/>
              </a:rPr>
              <a:t/>
            </a:r>
            <a:br>
              <a:rPr lang="ru-RU" sz="1800" dirty="0"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284984"/>
            <a:ext cx="2561197" cy="2908300"/>
          </a:xfrm>
        </p:spPr>
      </p:pic>
    </p:spTree>
    <p:extLst>
      <p:ext uri="{BB962C8B-B14F-4D97-AF65-F5344CB8AC3E}">
        <p14:creationId xmlns:p14="http://schemas.microsoft.com/office/powerpoint/2010/main" val="316383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613">
        <p:split orient="vert"/>
      </p:transition>
    </mc:Choice>
    <mc:Fallback xmlns="">
      <p:transition spd="slow" advTm="461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68660"/>
            <a:ext cx="4014192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72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478">
        <p14:reveal/>
      </p:transition>
    </mc:Choice>
    <mc:Fallback xmlns="">
      <p:transition spd="slow" advTm="447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21" y="0"/>
            <a:ext cx="935304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26"/>
          <a:stretch/>
        </p:blipFill>
        <p:spPr>
          <a:xfrm>
            <a:off x="683568" y="692696"/>
            <a:ext cx="4608512" cy="560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201706"/>
      </p:ext>
    </p:extLst>
  </p:cSld>
  <p:clrMapOvr>
    <a:masterClrMapping/>
  </p:clrMapOvr>
  <p:transition spd="slow" advTm="4715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064" y="0"/>
            <a:ext cx="9784956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71" y="692696"/>
            <a:ext cx="5805264" cy="580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18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071">
        <p14:reveal/>
      </p:transition>
    </mc:Choice>
    <mc:Fallback xmlns="">
      <p:transition spd="slow" advTm="407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603448"/>
            <a:ext cx="9361039" cy="77768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426" y="0"/>
            <a:ext cx="34611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537174"/>
      </p:ext>
    </p:extLst>
  </p:cSld>
  <p:clrMapOvr>
    <a:masterClrMapping/>
  </p:clrMapOvr>
  <p:transition spd="slow" advTm="3861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5382" y="1"/>
            <a:ext cx="1028378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"/>
            <a:ext cx="45702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76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584">
        <p14:reveal/>
      </p:transition>
    </mc:Choice>
    <mc:Fallback xmlns="">
      <p:transition spd="slow" advTm="458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06" y="548680"/>
            <a:ext cx="7774433" cy="5760640"/>
          </a:xfrm>
          <a:prstGeom prst="rect">
            <a:avLst/>
          </a:prstGeom>
          <a:effectLst>
            <a:softEdge rad="1397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2" t="21600" r="18598" b="-44"/>
          <a:stretch/>
        </p:blipFill>
        <p:spPr>
          <a:xfrm rot="20555586">
            <a:off x="2130471" y="1497497"/>
            <a:ext cx="2941983" cy="4346713"/>
          </a:xfrm>
          <a:prstGeom prst="rect">
            <a:avLst/>
          </a:prstGeom>
          <a:effectLst>
            <a:glow rad="139700">
              <a:schemeClr val="accent1">
                <a:lumMod val="20000"/>
                <a:lumOff val="80000"/>
                <a:alpha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293368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33273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843808" y="692696"/>
            <a:ext cx="1656184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-252536" y="1916832"/>
            <a:ext cx="7848872" cy="518457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996952"/>
            <a:ext cx="7128792" cy="3600400"/>
          </a:xfrm>
        </p:spPr>
        <p:txBody>
          <a:bodyPr>
            <a:normAutofit fontScale="90000"/>
          </a:bodyPr>
          <a:lstStyle/>
          <a:p>
            <a:r>
              <a:rPr lang="ru-RU" dirty="0"/>
              <a:t>На свете добрых слов живёт немало,</a:t>
            </a:r>
            <a:br>
              <a:rPr lang="ru-RU" dirty="0"/>
            </a:br>
            <a:r>
              <a:rPr lang="ru-RU" dirty="0"/>
              <a:t>Но всех добрее и важней одно:</a:t>
            </a:r>
            <a:br>
              <a:rPr lang="ru-RU" dirty="0"/>
            </a:br>
            <a:r>
              <a:rPr lang="ru-RU" dirty="0"/>
              <a:t>Из двух слогов, простое слово «мама</a:t>
            </a:r>
            <a:r>
              <a:rPr lang="ru-RU" dirty="0" smtClean="0"/>
              <a:t>»,                                                                                             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И нет на свете слов дороже, чем </a:t>
            </a:r>
            <a:r>
              <a:rPr lang="ru-RU" dirty="0" smtClean="0"/>
              <a:t>оно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221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988">
        <p:split orient="vert"/>
      </p:transition>
    </mc:Choice>
    <mc:Fallback xmlns="">
      <p:transition spd="slow" advTm="698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454</TotalTime>
  <Words>40</Words>
  <Application>Microsoft Office PowerPoint</Application>
  <PresentationFormat>Экран (4:3)</PresentationFormat>
  <Paragraphs>8</Paragraphs>
  <Slides>19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Кнопка</vt:lpstr>
      <vt:lpstr>Презентация PowerPoint</vt:lpstr>
      <vt:lpstr> Дорогие наши мамы, поздравляем вас! Нет прекраснее на свете ваших милых глаз!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 свете добрых слов живёт немало, Но всех добрее и важней одно: Из двух слогов, простое слово «мама»,                                                                                               И нет на свете слов дороже, чем оно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Maximus</dc:creator>
  <cp:lastModifiedBy>Maximus</cp:lastModifiedBy>
  <cp:revision>25</cp:revision>
  <dcterms:created xsi:type="dcterms:W3CDTF">2020-11-21T13:02:48Z</dcterms:created>
  <dcterms:modified xsi:type="dcterms:W3CDTF">2020-11-24T07:10:40Z</dcterms:modified>
</cp:coreProperties>
</file>