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7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32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C7473-742F-4E3F-B0F7-6F07AA14A15C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1097B-65DC-4430-A43A-A5AD3DEB9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1097B-65DC-4430-A43A-A5AD3DEB9C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69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6BB54C0-D205-4B3B-9163-AC900D9D6743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7BA8D5-EEBE-4AEB-9A76-5AAAB49BDC8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" y="13216"/>
            <a:ext cx="9026516" cy="6740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ты супер мам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09.8384" end="69442.2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5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"/>
    </mc:Choice>
    <mc:Fallback xmlns="">
      <p:transition spd="slow" advTm="3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724" y="-315416"/>
            <a:ext cx="12921233" cy="72728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282806"/>
            <a:ext cx="455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7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">
        <p14:ferris dir="l"/>
      </p:transition>
    </mc:Choice>
    <mc:Fallback xmlns="">
      <p:transition spd="slow" advTm="42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93" y="0"/>
            <a:ext cx="102837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732">
            <a:off x="657040" y="389987"/>
            <a:ext cx="4477829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683">
        <p:checker/>
      </p:transition>
    </mc:Choice>
    <mc:Fallback xmlns="">
      <p:transition spd="slow" advTm="468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92" y="0"/>
            <a:ext cx="10283784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4635">
            <a:off x="827584" y="764704"/>
            <a:ext cx="4203824" cy="56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126">
        <p14:flash/>
      </p:transition>
    </mc:Choice>
    <mc:Fallback xmlns="">
      <p:transition spd="slow" advTm="4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977" y="44624"/>
            <a:ext cx="10216867" cy="6813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48249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97">
        <p14:reveal/>
      </p:transition>
    </mc:Choice>
    <mc:Fallback xmlns="">
      <p:transition spd="slow" advTm="35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6849" y="-99392"/>
            <a:ext cx="12360849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056634" cy="6108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51">
        <p14:flash/>
      </p:transition>
    </mc:Choice>
    <mc:Fallback xmlns="">
      <p:transition spd="slow" advTm="5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81" y="0"/>
            <a:ext cx="11849117" cy="7146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18" y="2420888"/>
            <a:ext cx="7240804" cy="4072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9346771"/>
      </p:ext>
    </p:extLst>
  </p:cSld>
  <p:clrMapOvr>
    <a:masterClrMapping/>
  </p:clrMapOvr>
  <p:transition spd="slow" advTm="42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93" y="0"/>
            <a:ext cx="10432825" cy="6957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849">
            <a:off x="885972" y="467819"/>
            <a:ext cx="4150961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893">
        <p14:flash/>
      </p:transition>
    </mc:Choice>
    <mc:Fallback xmlns="">
      <p:transition spd="slow" advTm="38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92" y="0"/>
            <a:ext cx="10283784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232">
            <a:off x="1669359" y="399692"/>
            <a:ext cx="3392154" cy="60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35514"/>
      </p:ext>
    </p:extLst>
  </p:cSld>
  <p:clrMapOvr>
    <a:masterClrMapping/>
  </p:clrMapOvr>
  <p:transition spd="slow" advTm="4231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11" y="-171400"/>
            <a:ext cx="10540802" cy="702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6497"/>
            <a:ext cx="6840760" cy="59793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6840760" cy="312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Без </a:t>
            </a: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сна ночей прошло немало,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Забот, тревог не перечесть.                                                          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Большой поклон вам  всем, родные мамы,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 то, что вы на свете есть</a:t>
            </a:r>
            <a:r>
              <a:rPr lang="ru-RU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770281965"/>
      </p:ext>
    </p:extLst>
  </p:cSld>
  <p:clrMapOvr>
    <a:masterClrMapping/>
  </p:clrMapOvr>
  <p:transition spd="slow" advTm="15381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6" y="620688"/>
            <a:ext cx="5400600" cy="52565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4" y="759718"/>
            <a:ext cx="4978524" cy="49785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755" y="5445224"/>
            <a:ext cx="6965245" cy="120248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09520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/>
            </a:r>
            <a:b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</a:b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Дорогие наши мамы, поздравляем вас!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Нет </a:t>
            </a:r>
            <a:r>
              <a:rPr lang="ru-RU" sz="5300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прекраснее</a:t>
            </a: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 на свете ваших милых глаз!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4"/>
            <a:ext cx="2561197" cy="2908300"/>
          </a:xfrm>
        </p:spPr>
      </p:pic>
    </p:spTree>
    <p:extLst>
      <p:ext uri="{BB962C8B-B14F-4D97-AF65-F5344CB8AC3E}">
        <p14:creationId xmlns:p14="http://schemas.microsoft.com/office/powerpoint/2010/main" val="31638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13">
        <p:split orient="vert"/>
      </p:transition>
    </mc:Choice>
    <mc:Fallback xmlns="">
      <p:transition spd="slow" advTm="461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8660"/>
            <a:ext cx="401419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78">
        <p14:reveal/>
      </p:transition>
    </mc:Choice>
    <mc:Fallback xmlns="">
      <p:transition spd="slow" advTm="44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1" y="0"/>
            <a:ext cx="93530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6"/>
          <a:stretch/>
        </p:blipFill>
        <p:spPr>
          <a:xfrm>
            <a:off x="683568" y="692696"/>
            <a:ext cx="4608512" cy="56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1706"/>
      </p:ext>
    </p:extLst>
  </p:cSld>
  <p:clrMapOvr>
    <a:masterClrMapping/>
  </p:clrMapOvr>
  <p:transition spd="slow" advTm="4715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64" y="0"/>
            <a:ext cx="9784956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1" y="692696"/>
            <a:ext cx="580526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8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71">
        <p14:reveal/>
      </p:transition>
    </mc:Choice>
    <mc:Fallback xmlns="">
      <p:transition spd="slow" advTm="40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03448"/>
            <a:ext cx="9361039" cy="77768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26" y="0"/>
            <a:ext cx="3461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37174"/>
      </p:ext>
    </p:extLst>
  </p:cSld>
  <p:clrMapOvr>
    <a:masterClrMapping/>
  </p:clrMapOvr>
  <p:transition spd="slow" advTm="3861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82" y="1"/>
            <a:ext cx="1028378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84">
        <p14:reveal/>
      </p:transition>
    </mc:Choice>
    <mc:Fallback xmlns="">
      <p:transition spd="slow" advTm="4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6" y="548680"/>
            <a:ext cx="7774433" cy="576064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21600" r="18598" b="-44"/>
          <a:stretch/>
        </p:blipFill>
        <p:spPr>
          <a:xfrm rot="20555586">
            <a:off x="2130471" y="1497497"/>
            <a:ext cx="2941983" cy="4346713"/>
          </a:xfrm>
          <a:prstGeom prst="rect">
            <a:avLst/>
          </a:prstGeom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9336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273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3808" y="692696"/>
            <a:ext cx="1656184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-252536" y="1916832"/>
            <a:ext cx="7848872" cy="51845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96952"/>
            <a:ext cx="7128792" cy="36004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свете добрых слов живёт немало,</a:t>
            </a:r>
            <a:br>
              <a:rPr lang="ru-RU" dirty="0"/>
            </a:br>
            <a:r>
              <a:rPr lang="ru-RU" dirty="0"/>
              <a:t>Но всех добрее и важней одно:</a:t>
            </a:r>
            <a:br>
              <a:rPr lang="ru-RU" dirty="0"/>
            </a:br>
            <a:r>
              <a:rPr lang="ru-RU" dirty="0"/>
              <a:t>Из двух слогов, простое слово «мама</a:t>
            </a:r>
            <a:r>
              <a:rPr lang="ru-RU" dirty="0" smtClean="0"/>
              <a:t>»,                                 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нет на свете слов дороже, чем </a:t>
            </a:r>
            <a:r>
              <a:rPr lang="ru-RU" dirty="0" smtClean="0"/>
              <a:t>оно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88">
        <p:split orient="vert"/>
      </p:transition>
    </mc:Choice>
    <mc:Fallback xmlns="">
      <p:transition spd="slow" advTm="698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454</TotalTime>
  <Words>40</Words>
  <Application>Microsoft Office PowerPoint</Application>
  <PresentationFormat>Экран (4:3)</PresentationFormat>
  <Paragraphs>8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Кнопка</vt:lpstr>
      <vt:lpstr>Презентация PowerPoint</vt:lpstr>
      <vt:lpstr> Дорогие наши мамы, поздравляем вас! Нет прекраснее на свете ваших милых глаз!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свете добрых слов живёт немало, Но всех добрее и важней одно: Из двух слогов, простое слово «мама»,                                                                                               И нет на свете слов дороже, чем оно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Maximus</dc:creator>
  <cp:lastModifiedBy>Maximus</cp:lastModifiedBy>
  <cp:revision>25</cp:revision>
  <dcterms:created xsi:type="dcterms:W3CDTF">2020-11-21T13:02:48Z</dcterms:created>
  <dcterms:modified xsi:type="dcterms:W3CDTF">2020-11-24T07:10:40Z</dcterms:modified>
</cp:coreProperties>
</file>