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72" r:id="rId2"/>
    <p:sldId id="273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75" r:id="rId13"/>
    <p:sldId id="265" r:id="rId14"/>
    <p:sldId id="266" r:id="rId15"/>
    <p:sldId id="267" r:id="rId16"/>
    <p:sldId id="268" r:id="rId17"/>
    <p:sldId id="276" r:id="rId18"/>
    <p:sldId id="269" r:id="rId19"/>
    <p:sldId id="270" r:id="rId20"/>
    <p:sldId id="271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2873"/>
    <a:srgbClr val="C42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56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A9D96-83A2-4B1A-A298-215B6D15480A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5FB44-ABD6-4D8D-8E2F-F5F35DFCD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44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1097B-65DC-4430-A43A-A5AD3DEB9C2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9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" y="13216"/>
            <a:ext cx="9026516" cy="6740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Спасибо, мам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08.590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76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0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2"/>
    </mc:Choice>
    <mc:Fallback>
      <p:transition spd="slow" advTm="3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812360" cy="5859270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01042"/>
            <a:ext cx="3372871" cy="5054662"/>
          </a:xfrm>
          <a:effectLst>
            <a:glow rad="139700">
              <a:schemeClr val="accent6">
                <a:lumMod val="75000"/>
                <a:alpha val="40000"/>
              </a:schemeClr>
            </a:glo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7184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26">
        <p:fade/>
      </p:transition>
    </mc:Choice>
    <mc:Fallback>
      <p:transition spd="med" advTm="39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900370" cy="5688632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5388" r="4188"/>
          <a:stretch/>
        </p:blipFill>
        <p:spPr>
          <a:xfrm>
            <a:off x="3131840" y="1556792"/>
            <a:ext cx="3657601" cy="4418573"/>
          </a:xfrm>
          <a:effectLst>
            <a:glow rad="228600">
              <a:schemeClr val="accent3">
                <a:satMod val="175000"/>
                <a:alpha val="83000"/>
              </a:schemeClr>
            </a:glow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401205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63">
        <p:split orient="vert"/>
      </p:transition>
    </mc:Choice>
    <mc:Fallback>
      <p:transition spd="slow" advTm="396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3273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43808" y="692696"/>
            <a:ext cx="1656184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-252536" y="1628800"/>
            <a:ext cx="8280920" cy="54726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F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96952"/>
            <a:ext cx="7128792" cy="3600400"/>
          </a:xfrm>
        </p:spPr>
        <p:txBody>
          <a:bodyPr>
            <a:normAutofit fontScale="90000"/>
          </a:bodyPr>
          <a:lstStyle/>
          <a:p>
            <a:r>
              <a:rPr lang="ru-RU" dirty="0"/>
              <a:t>На свете добрых слов живёт немало,</a:t>
            </a:r>
            <a:br>
              <a:rPr lang="ru-RU" dirty="0"/>
            </a:br>
            <a:r>
              <a:rPr lang="ru-RU" dirty="0"/>
              <a:t>Но всех добрее и важней одно:</a:t>
            </a:r>
            <a:br>
              <a:rPr lang="ru-RU" dirty="0"/>
            </a:br>
            <a:r>
              <a:rPr lang="ru-RU" dirty="0"/>
              <a:t>Из двух слогов, простое слово «мама</a:t>
            </a:r>
            <a:r>
              <a:rPr lang="ru-RU" dirty="0" smtClean="0"/>
              <a:t>»,                                                                                            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 нет на свете слов дороже, чем </a:t>
            </a:r>
            <a:r>
              <a:rPr lang="ru-RU" dirty="0" smtClean="0"/>
              <a:t>оно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48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9873">
        <p14:ripple/>
      </p:transition>
    </mc:Choice>
    <mc:Fallback>
      <p:transition spd="slow" advTm="98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7"/>
            <a:ext cx="7632848" cy="5760641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4744"/>
            <a:ext cx="4374755" cy="4382170"/>
          </a:xfrm>
          <a:effectLst>
            <a:glow rad="101600">
              <a:schemeClr val="accent2">
                <a:satMod val="175000"/>
                <a:alpha val="33000"/>
              </a:schemeClr>
            </a:glo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811957872"/>
      </p:ext>
    </p:extLst>
  </p:cSld>
  <p:clrMapOvr>
    <a:masterClrMapping/>
  </p:clrMapOvr>
  <p:transition spd="slow" advTm="3455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605464" cy="5688632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55" r="15280"/>
          <a:stretch/>
        </p:blipFill>
        <p:spPr>
          <a:xfrm rot="465699">
            <a:off x="3210322" y="1074493"/>
            <a:ext cx="3305894" cy="4648446"/>
          </a:xfrm>
          <a:effectLst>
            <a:glow rad="139700">
              <a:schemeClr val="accent4">
                <a:lumMod val="50000"/>
              </a:scheme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0926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365">
        <p14:reveal/>
      </p:transition>
    </mc:Choice>
    <mc:Fallback>
      <p:transition spd="slow" advTm="43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99" y="692696"/>
            <a:ext cx="7999137" cy="5688632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12" r="2722"/>
          <a:stretch/>
        </p:blipFill>
        <p:spPr>
          <a:xfrm>
            <a:off x="3419872" y="2003612"/>
            <a:ext cx="2846457" cy="4134552"/>
          </a:xfrm>
          <a:effectLst>
            <a:glow rad="228600">
              <a:schemeClr val="accent2">
                <a:lumMod val="40000"/>
                <a:lumOff val="60000"/>
                <a:alpha val="40000"/>
              </a:schemeClr>
            </a:glow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089862345"/>
      </p:ext>
    </p:extLst>
  </p:cSld>
  <p:clrMapOvr>
    <a:masterClrMapping/>
  </p:clrMapOvr>
  <p:transition spd="slow" advTm="4076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1189" y="-451747"/>
            <a:ext cx="5685454" cy="7692661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36" y="1584939"/>
            <a:ext cx="4099719" cy="4137999"/>
          </a:xfrm>
          <a:effectLst>
            <a:glow rad="139700">
              <a:schemeClr val="accent3">
                <a:lumMod val="60000"/>
                <a:lumOff val="40000"/>
              </a:schemeClr>
            </a:glo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908349524"/>
      </p:ext>
    </p:extLst>
  </p:cSld>
  <p:clrMapOvr>
    <a:masterClrMapping/>
  </p:clrMapOvr>
  <p:transition spd="slow" advTm="4562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4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11736"/>
            <a:ext cx="6120680" cy="5646003"/>
          </a:xfr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91115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6963">
        <p14:honeycomb/>
      </p:transition>
    </mc:Choice>
    <mc:Fallback>
      <p:transition spd="slow" advTm="269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879321" cy="5760640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0" r="7115" b="23088"/>
          <a:stretch/>
        </p:blipFill>
        <p:spPr>
          <a:xfrm>
            <a:off x="4592886" y="1052736"/>
            <a:ext cx="2677776" cy="4512604"/>
          </a:xfrm>
          <a:effectLst>
            <a:glow rad="139700">
              <a:schemeClr val="bg1"/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72266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713">
        <p14:conveyor dir="l"/>
      </p:transition>
    </mc:Choice>
    <mc:Fallback>
      <p:transition spd="slow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776864" cy="5688632"/>
          </a:xfrm>
          <a:prstGeom prst="rect">
            <a:avLst/>
          </a:prstGeom>
          <a:effectLst>
            <a:softEdge rad="355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0" t="7199" r="2225"/>
          <a:stretch/>
        </p:blipFill>
        <p:spPr>
          <a:xfrm rot="21197301">
            <a:off x="4088720" y="1235637"/>
            <a:ext cx="3379150" cy="4250399"/>
          </a:xfrm>
          <a:effectLst>
            <a:glow rad="139700">
              <a:schemeClr val="accent1">
                <a:lumMod val="60000"/>
                <a:lumOff val="40000"/>
              </a:schemeClr>
            </a:glo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89756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804">
        <p14:prism isContent="1" isInverted="1"/>
      </p:transition>
    </mc:Choice>
    <mc:Fallback>
      <p:transition spd="slow" advTm="38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0168" y="1662324"/>
            <a:ext cx="3672404" cy="5765595"/>
          </a:xfrm>
          <a:prstGeom prst="rect">
            <a:avLst/>
          </a:prstGeom>
          <a:effectLst>
            <a:softEdge rad="482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509520" cy="252028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/>
            </a:r>
            <a:b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</a:br>
            <a: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Дорогие наши мамы, поздравляем вас!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Нет </a:t>
            </a:r>
            <a:r>
              <a:rPr lang="ru-RU" sz="5300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прекраснее</a:t>
            </a:r>
            <a:r>
              <a:rPr lang="ru-RU" b="1" dirty="0" smtClean="0">
                <a:ln w="15773" cap="flat" cmpd="sng" algn="ctr">
                  <a:gradFill>
                    <a:gsLst>
                      <a:gs pos="70000">
                        <a:srgbClr val="4AA00F"/>
                      </a:gs>
                      <a:gs pos="0">
                        <a:srgbClr val="99D97B"/>
                      </a:gs>
                    </a:gsLst>
                    <a:lin ang="5400000" scaled="0"/>
                  </a:gradFill>
                  <a:prstDash val="solid"/>
                  <a:round/>
                </a:ln>
                <a:solidFill>
                  <a:srgbClr val="EFF8EB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latin typeface="Monotype Corsiva"/>
                <a:ea typeface="Calibri"/>
                <a:cs typeface="Times New Roman"/>
              </a:rPr>
              <a:t> на свете ваших милых глаз!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12976"/>
            <a:ext cx="2561197" cy="2908300"/>
          </a:xfrm>
          <a:effectLst>
            <a:glow rad="292100">
              <a:schemeClr val="accent2">
                <a:lumMod val="40000"/>
                <a:lumOff val="6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4635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587">
        <p:split orient="vert"/>
      </p:transition>
    </mc:Choice>
    <mc:Fallback>
      <p:transition spd="slow" advTm="75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55000" crackSpacing="48"/>
                    </a14:imgEffect>
                    <a14:imgEffect>
                      <a14:sharpenSoften amount="4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4" y="620688"/>
            <a:ext cx="7631632" cy="5688632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-1" b="-1645"/>
          <a:stretch/>
        </p:blipFill>
        <p:spPr>
          <a:xfrm rot="21339328">
            <a:off x="1638881" y="1536376"/>
            <a:ext cx="3431586" cy="4439516"/>
          </a:xfrm>
          <a:effectLst>
            <a:glow rad="139700">
              <a:schemeClr val="accent3">
                <a:satMod val="175000"/>
              </a:schemeClr>
            </a:glo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95556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4">
        <p14:prism isContent="1"/>
      </p:transition>
    </mc:Choice>
    <mc:Fallback>
      <p:transition spd="slow" advTm="41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911" y="-171400"/>
            <a:ext cx="10540802" cy="7029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6497"/>
            <a:ext cx="6840760" cy="59793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0"/>
            <a:ext cx="6840760" cy="3123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Без </a:t>
            </a:r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сна ночей прошло немало,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Забот, тревог не перечесть.                                                                                                                              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Большой поклон вам  всем, родные мамы,                                                                    </a:t>
            </a:r>
          </a:p>
          <a:p>
            <a:pPr algn="ctr"/>
            <a:r>
              <a:rPr lang="ru-RU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За то, что вы на свете есть</a:t>
            </a:r>
            <a:r>
              <a:rPr lang="ru-RU" sz="4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8560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93">
        <p14:ferris dir="l"/>
      </p:transition>
    </mc:Choice>
    <mc:Fallback>
      <p:transition spd="slow" advTm="206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75656" y="620688"/>
            <a:ext cx="5400600" cy="52565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04" y="759718"/>
            <a:ext cx="4978524" cy="49785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8755" y="5445224"/>
            <a:ext cx="6965245" cy="120248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 за внимание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316">
        <p14:window/>
      </p:transition>
    </mc:Choice>
    <mc:Fallback>
      <p:transition spd="slow" advTm="63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531157" cy="4896544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t="15098" r="39413" b="11764"/>
          <a:stretch/>
        </p:blipFill>
        <p:spPr>
          <a:xfrm>
            <a:off x="3203848" y="1305218"/>
            <a:ext cx="3427659" cy="424756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5978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36">
        <p14:reveal/>
      </p:transition>
    </mc:Choice>
    <mc:Fallback>
      <p:transition spd="slow" advTm="30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806079" cy="590465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" t="13549" r="16218" b="28397"/>
          <a:stretch/>
        </p:blipFill>
        <p:spPr>
          <a:xfrm>
            <a:off x="4355976" y="1268760"/>
            <a:ext cx="3312368" cy="4155516"/>
          </a:xfrm>
          <a:effectLst>
            <a:glow rad="101600">
              <a:schemeClr val="bg2">
                <a:lumMod val="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20971772"/>
      </p:ext>
    </p:extLst>
  </p:cSld>
  <p:clrMapOvr>
    <a:masterClrMapping/>
  </p:clrMapOvr>
  <p:transition spd="slow" advTm="3742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  <a14:imgEffect>
                      <a14:sharpenSoften amoun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9692" y="-423428"/>
            <a:ext cx="5616626" cy="7848875"/>
          </a:xfrm>
          <a:prstGeom prst="rect">
            <a:avLst/>
          </a:prstGeom>
          <a:effectLst>
            <a:softEdge rad="381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1" t="24811"/>
          <a:stretch/>
        </p:blipFill>
        <p:spPr>
          <a:xfrm>
            <a:off x="2953976" y="1079762"/>
            <a:ext cx="3562239" cy="4519972"/>
          </a:xfrm>
          <a:effectLst>
            <a:glow rad="139700">
              <a:schemeClr val="accent2">
                <a:satMod val="175000"/>
                <a:alpha val="25000"/>
              </a:schemeClr>
            </a:glow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407122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8"/>
    </mc:Choice>
    <mc:Fallback>
      <p:transition spd="slow" advTm="357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632848" cy="576064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7" t="9239" r="-387" b="15011"/>
          <a:stretch/>
        </p:blipFill>
        <p:spPr>
          <a:xfrm rot="5400000">
            <a:off x="3569419" y="1848099"/>
            <a:ext cx="4734916" cy="3161802"/>
          </a:xfrm>
          <a:effectLst>
            <a:glow rad="101600">
              <a:schemeClr val="accent4">
                <a:lumMod val="75000"/>
                <a:alpha val="40000"/>
              </a:schemeClr>
            </a:glow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98581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905">
        <p:dissolve/>
      </p:transition>
    </mc:Choice>
    <mc:Fallback>
      <p:transition spd="slow" advTm="2905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4000"/>
                    </a14:imgEffect>
                    <a14:imgEffect>
                      <a14:brightnessContrast bright="11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584843" cy="5688632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24" t="7832" r="27637"/>
          <a:stretch/>
        </p:blipFill>
        <p:spPr>
          <a:xfrm>
            <a:off x="3021755" y="1124744"/>
            <a:ext cx="3052483" cy="4835433"/>
          </a:xfrm>
          <a:effectLst>
            <a:glow rad="139700">
              <a:schemeClr val="accent4">
                <a:alpha val="30000"/>
              </a:schemeClr>
            </a:glow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910014537"/>
      </p:ext>
    </p:extLst>
  </p:cSld>
  <p:clrMapOvr>
    <a:masterClrMapping/>
  </p:clrMapOvr>
  <p:transition spd="slow" advTm="3497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8584" y="-582358"/>
            <a:ext cx="5904655" cy="7590667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80728"/>
            <a:ext cx="3522744" cy="4694122"/>
          </a:xfrm>
          <a:effectLst>
            <a:glow rad="101600">
              <a:schemeClr val="accent2">
                <a:satMod val="175000"/>
                <a:alpha val="40000"/>
              </a:schemeClr>
            </a:glow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43202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109">
        <p:blinds dir="vert"/>
      </p:transition>
    </mc:Choice>
    <mc:Fallback>
      <p:transition spd="slow" advTm="4109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6921440" cy="583251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05359"/>
            <a:ext cx="3240360" cy="4319159"/>
          </a:xfrm>
          <a:effectLst>
            <a:glow rad="228600">
              <a:schemeClr val="accent2"/>
            </a:glow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900862696"/>
      </p:ext>
    </p:extLst>
  </p:cSld>
  <p:clrMapOvr>
    <a:masterClrMapping/>
  </p:clrMapOvr>
  <p:transition spd="slow" advTm="4292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89</TotalTime>
  <Words>40</Words>
  <Application>Microsoft Office PowerPoint</Application>
  <PresentationFormat>Экран (4:3)</PresentationFormat>
  <Paragraphs>8</Paragraphs>
  <Slides>22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Кнопка</vt:lpstr>
      <vt:lpstr>Презентация PowerPoint</vt:lpstr>
      <vt:lpstr> Дорогие наши мамы, поздравляем вас! Нет прекраснее на свете ваших милых глаз!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свете добрых слов живёт немало, Но всех добрее и важней одно: Из двух слогов, простое слово «мама»,                                                                                               И нет на свете слов дороже, чем оно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Maximus</dc:creator>
  <cp:lastModifiedBy>Maximus</cp:lastModifiedBy>
  <cp:revision>13</cp:revision>
  <dcterms:created xsi:type="dcterms:W3CDTF">2020-11-26T05:16:15Z</dcterms:created>
  <dcterms:modified xsi:type="dcterms:W3CDTF">2020-11-26T06:58:21Z</dcterms:modified>
</cp:coreProperties>
</file>