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57" r:id="rId3"/>
    <p:sldId id="259" r:id="rId4"/>
    <p:sldId id="260" r:id="rId5"/>
    <p:sldId id="261" r:id="rId6"/>
    <p:sldId id="258" r:id="rId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CCFF"/>
    <a:srgbClr val="FF99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1152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751C80E-D9D5-4333-AEFB-3D348BB47F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19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650764D-BB0F-4779-97C8-F125FA19F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89E053-8B53-4DB6-AFDC-20A56417B221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921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28FFC5-CAFD-473D-8DFC-B7E0609D0D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DB7CD-70B4-41DF-BCA5-A28E42D22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EE430-5B80-4B1E-9A52-AEDE09FBDB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47982-0CB2-4ECB-B5AC-AB0394A14C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82AA7-65D3-4103-B880-420A661BF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D5E0ED-2424-4DB6-B087-501F3B8D58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58300E-6A56-402C-882C-14F09801A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7FA1A-C2C9-445C-ACC0-5BD062BFB2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59E272-34BE-4FF2-B942-80A4C9FDEC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2DFA2-43E0-43E4-86AB-DBD5091BE3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A787E-CC93-4470-96B0-BE4104CF7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2D42E02-084D-494B-A131-E637E1E2EA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0" Type="http://schemas.openxmlformats.org/officeDocument/2006/relationships/image" Target="../media/image8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audio" Target="../media/audio2.wav"/><Relationship Id="rId16" Type="http://schemas.openxmlformats.org/officeDocument/2006/relationships/image" Target="../media/image21.png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11" Type="http://schemas.openxmlformats.org/officeDocument/2006/relationships/image" Target="../media/image6.jpeg"/><Relationship Id="rId5" Type="http://schemas.openxmlformats.org/officeDocument/2006/relationships/image" Target="../media/image11.jpeg"/><Relationship Id="rId15" Type="http://schemas.openxmlformats.org/officeDocument/2006/relationships/image" Target="../media/image20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audio" Target="../media/audio2.wav"/><Relationship Id="rId16" Type="http://schemas.openxmlformats.org/officeDocument/2006/relationships/image" Target="../media/image21.png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11" Type="http://schemas.openxmlformats.org/officeDocument/2006/relationships/image" Target="../media/image6.jpeg"/><Relationship Id="rId5" Type="http://schemas.openxmlformats.org/officeDocument/2006/relationships/image" Target="../media/image11.jpeg"/><Relationship Id="rId15" Type="http://schemas.openxmlformats.org/officeDocument/2006/relationships/image" Target="../media/image20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audio" Target="../media/audio2.wav"/><Relationship Id="rId16" Type="http://schemas.openxmlformats.org/officeDocument/2006/relationships/image" Target="../media/image21.png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11" Type="http://schemas.openxmlformats.org/officeDocument/2006/relationships/image" Target="../media/image6.jpeg"/><Relationship Id="rId5" Type="http://schemas.openxmlformats.org/officeDocument/2006/relationships/image" Target="../media/image11.jpeg"/><Relationship Id="rId15" Type="http://schemas.openxmlformats.org/officeDocument/2006/relationships/image" Target="../media/image20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audio" Target="../media/audio2.wav"/><Relationship Id="rId16" Type="http://schemas.openxmlformats.org/officeDocument/2006/relationships/image" Target="../media/image21.png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11" Type="http://schemas.openxmlformats.org/officeDocument/2006/relationships/image" Target="../media/image6.jpeg"/><Relationship Id="rId5" Type="http://schemas.openxmlformats.org/officeDocument/2006/relationships/image" Target="../media/image11.jpeg"/><Relationship Id="rId15" Type="http://schemas.openxmlformats.org/officeDocument/2006/relationships/image" Target="../media/image20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8.jpeg"/><Relationship Id="rId18" Type="http://schemas.openxmlformats.org/officeDocument/2006/relationships/image" Target="../media/image2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jpeg"/><Relationship Id="rId12" Type="http://schemas.openxmlformats.org/officeDocument/2006/relationships/image" Target="../media/image17.jpeg"/><Relationship Id="rId17" Type="http://schemas.openxmlformats.org/officeDocument/2006/relationships/image" Target="../media/image22.png"/><Relationship Id="rId2" Type="http://schemas.openxmlformats.org/officeDocument/2006/relationships/audio" Target="../media/audio2.wav"/><Relationship Id="rId16" Type="http://schemas.openxmlformats.org/officeDocument/2006/relationships/image" Target="../media/image21.png"/><Relationship Id="rId1" Type="http://schemas.openxmlformats.org/officeDocument/2006/relationships/audio" Target="../media/audio1.wav"/><Relationship Id="rId6" Type="http://schemas.openxmlformats.org/officeDocument/2006/relationships/image" Target="../media/image12.jpeg"/><Relationship Id="rId11" Type="http://schemas.openxmlformats.org/officeDocument/2006/relationships/image" Target="../media/image6.jpeg"/><Relationship Id="rId5" Type="http://schemas.openxmlformats.org/officeDocument/2006/relationships/image" Target="../media/image11.jpeg"/><Relationship Id="rId15" Type="http://schemas.openxmlformats.org/officeDocument/2006/relationships/image" Target="../media/image20.pn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850" y="1628775"/>
            <a:ext cx="8569325" cy="1470025"/>
          </a:xfrm>
        </p:spPr>
        <p:txBody>
          <a:bodyPr/>
          <a:lstStyle/>
          <a:p>
            <a:pPr eaLnBrk="1" hangingPunct="1"/>
            <a:r>
              <a:rPr lang="ru-RU" sz="3600" b="1" smtClean="0">
                <a:latin typeface="Georgia" pitchFamily="18" charset="0"/>
              </a:rPr>
              <a:t>СОБЕРИ ФРУКТЫ</a:t>
            </a:r>
            <a:r>
              <a:rPr lang="en-US" sz="3600" b="1" smtClean="0">
                <a:latin typeface="Georgia" pitchFamily="18" charset="0"/>
              </a:rPr>
              <a:t> </a:t>
            </a:r>
            <a:r>
              <a:rPr lang="ru-RU" sz="3600" b="1" smtClean="0">
                <a:latin typeface="Georgia" pitchFamily="18" charset="0"/>
              </a:rPr>
              <a:t>В КОРЗИНУ</a:t>
            </a:r>
          </a:p>
        </p:txBody>
      </p:sp>
      <p:sp>
        <p:nvSpPr>
          <p:cNvPr id="2051" name="AutoShape 4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7956550" y="6165850"/>
            <a:ext cx="898525" cy="466725"/>
          </a:xfrm>
          <a:prstGeom prst="actionButtonForwardNex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2" name="Picture 5" descr="30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8538" y="3068638"/>
            <a:ext cx="1944687" cy="124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6" descr="3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850" y="333375"/>
            <a:ext cx="1871663" cy="131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7" descr="3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213" y="4365625"/>
            <a:ext cx="1055687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33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76825" y="3211513"/>
            <a:ext cx="1655763" cy="98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3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5825" y="0"/>
            <a:ext cx="1687513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36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313" y="5013325"/>
            <a:ext cx="1223962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37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2700" y="4292600"/>
            <a:ext cx="10461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 descr="40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80063" y="4797425"/>
            <a:ext cx="118903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3" descr="41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43313" y="714375"/>
            <a:ext cx="1824037" cy="136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TextBox 14"/>
          <p:cNvSpPr txBox="1">
            <a:spLocks noChangeArrowheads="1"/>
          </p:cNvSpPr>
          <p:nvPr/>
        </p:nvSpPr>
        <p:spPr bwMode="auto">
          <a:xfrm>
            <a:off x="3000375" y="214313"/>
            <a:ext cx="31051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Times New Roman" pitchFamily="18" charset="0"/>
                <a:cs typeface="Times New Roman" pitchFamily="18" charset="0"/>
              </a:rPr>
              <a:t>Интерактивная игра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02" name="Picture 30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404813"/>
            <a:ext cx="178435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AutoShape 9"/>
          <p:cNvSpPr>
            <a:spLocks noChangeArrowheads="1"/>
          </p:cNvSpPr>
          <p:nvPr/>
        </p:nvSpPr>
        <p:spPr bwMode="auto">
          <a:xfrm rot="-5400000">
            <a:off x="3924300" y="-387349"/>
            <a:ext cx="935037" cy="5256212"/>
          </a:xfrm>
          <a:prstGeom prst="moon">
            <a:avLst>
              <a:gd name="adj" fmla="val 56194"/>
            </a:avLst>
          </a:prstGeom>
          <a:solidFill>
            <a:srgbClr val="FFCC99"/>
          </a:solidFill>
          <a:ln w="254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3082" name="Picture 10" descr="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349500"/>
            <a:ext cx="931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11" descr="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60800"/>
            <a:ext cx="19446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12" descr="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565400"/>
            <a:ext cx="15557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3" descr="4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5229225"/>
            <a:ext cx="1400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14" descr="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4797425"/>
            <a:ext cx="1003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15" descr="3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068638"/>
            <a:ext cx="1690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16" descr="3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076700"/>
            <a:ext cx="1223963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17" descr="3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2225" y="2852738"/>
            <a:ext cx="15017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18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5300663"/>
            <a:ext cx="178435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19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781300"/>
            <a:ext cx="13684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0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05263"/>
            <a:ext cx="12239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789363"/>
            <a:ext cx="20161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2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615134">
            <a:off x="250825" y="5516563"/>
            <a:ext cx="17637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23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013325"/>
            <a:ext cx="88741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6" name="Picture 24" descr="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836613"/>
            <a:ext cx="15557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7" name="Picture 25" descr="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692150"/>
            <a:ext cx="194468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8" name="Picture 26" descr="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125538"/>
            <a:ext cx="931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9" name="Picture 27" descr="4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60350"/>
            <a:ext cx="1400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0" name="Picture 28" descr="3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125538"/>
            <a:ext cx="122396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1" name="Picture 29" descr="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692150"/>
            <a:ext cx="1003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31" descr="3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052513"/>
            <a:ext cx="1690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4" name="Picture 32" descr="3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4841">
            <a:off x="5364163" y="260350"/>
            <a:ext cx="150177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5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9563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6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43663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7" name="Picture 35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00113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8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87450" y="4005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9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7988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0" name="Picture 3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59113" y="4437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1" name="Picture 3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79838" y="3716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" name="Picture 4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1050" y="3068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3" name="Picture 41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72450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4" name="Picture 4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19925" y="4581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5" name="Picture 4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64163" y="429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6" name="Picture 4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7900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8" name="Picture 4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5650" y="2924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20" name="Picture 4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27313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AutoShape 5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333375"/>
            <a:ext cx="90011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" name="AutoShape 52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79388" y="188913"/>
            <a:ext cx="865187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0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92" fill="hold"/>
                                        <p:tgtEl>
                                          <p:spTgt spid="310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1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5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6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0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992" fill="hold"/>
                                        <p:tgtEl>
                                          <p:spTgt spid="310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92" fill="hold"/>
                                        <p:tgtEl>
                                          <p:spTgt spid="310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7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992" fill="hold"/>
                                        <p:tgtEl>
                                          <p:spTgt spid="3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3"/>
                  </p:tgtEl>
                </p:cond>
              </p:nextCondLst>
            </p:seq>
            <p:audio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8"/>
                </p:tgtEl>
              </p:cMediaNode>
            </p:audio>
            <p:audio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09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992" fill="hold"/>
                                        <p:tgtEl>
                                          <p:spTgt spid="31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0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0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745" fill="hold"/>
                                        <p:tgtEl>
                                          <p:spTgt spid="31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7"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1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0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745" fill="hold"/>
                                        <p:tgtEl>
                                          <p:spTgt spid="310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745" fill="hold"/>
                                        <p:tgtEl>
                                          <p:spTgt spid="31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4"/>
                  </p:tgtEl>
                </p:cond>
              </p:nextCondLst>
            </p:seq>
            <p:audio>
              <p:cMediaNode showWhenStopped="0"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2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4745" fill="hold"/>
                                        <p:tgtEl>
                                          <p:spTgt spid="31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audio>
              <p:cMediaNode showWhenStopped="0"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3"/>
                </p:tgtEl>
              </p:cMediaNode>
            </p:audio>
            <p:audio>
              <p:cMediaNode showWhenStopped="0"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4"/>
                </p:tgtEl>
              </p:cMediaNode>
            </p:audio>
            <p:audio>
              <p:cMediaNode showWhenStopped="0"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5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745" fill="hold"/>
                                        <p:tgtEl>
                                          <p:spTgt spid="31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5"/>
                  </p:tgtEl>
                </p:cond>
              </p:nextCondLst>
            </p:seq>
            <p:audio>
              <p:cMediaNode showWhenStopped="0"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6"/>
                </p:tgtEl>
              </p:cMediaNode>
            </p:audio>
            <p:audio>
              <p:cMediaNode showWhenStopped="0"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18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30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4745" fill="hold"/>
                                        <p:tgtEl>
                                          <p:spTgt spid="31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0"/>
                  </p:tgtEl>
                </p:cond>
              </p:nextCondLst>
            </p:seq>
            <p:audio>
              <p:cMediaNode showWhenStopped="0"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20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0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4745" fill="hold"/>
                                        <p:tgtEl>
                                          <p:spTgt spid="3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2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4745" fill="hold"/>
                                        <p:tgtEl>
                                          <p:spTgt spid="31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4745" fill="hold"/>
                                        <p:tgtEl>
                                          <p:spTgt spid="31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3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404813"/>
            <a:ext cx="178435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AutoShape 3"/>
          <p:cNvSpPr>
            <a:spLocks noChangeArrowheads="1"/>
          </p:cNvSpPr>
          <p:nvPr/>
        </p:nvSpPr>
        <p:spPr bwMode="auto">
          <a:xfrm rot="-5400000">
            <a:off x="3924300" y="-387349"/>
            <a:ext cx="935037" cy="5256212"/>
          </a:xfrm>
          <a:prstGeom prst="moon">
            <a:avLst>
              <a:gd name="adj" fmla="val 56194"/>
            </a:avLst>
          </a:prstGeom>
          <a:solidFill>
            <a:srgbClr val="FFCC99"/>
          </a:solidFill>
          <a:ln w="254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9220" name="Picture 4" descr="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349500"/>
            <a:ext cx="931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5" descr="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60800"/>
            <a:ext cx="19446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565400"/>
            <a:ext cx="15557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7" descr="4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5229225"/>
            <a:ext cx="1400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8" descr="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4797425"/>
            <a:ext cx="1003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9" descr="3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068638"/>
            <a:ext cx="1690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3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076700"/>
            <a:ext cx="1223963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1" descr="3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2225" y="2852738"/>
            <a:ext cx="15017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5300663"/>
            <a:ext cx="178435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781300"/>
            <a:ext cx="13684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05263"/>
            <a:ext cx="12239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789363"/>
            <a:ext cx="20161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615134">
            <a:off x="250825" y="5516563"/>
            <a:ext cx="17637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013325"/>
            <a:ext cx="88741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4" name="Picture 18" descr="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836613"/>
            <a:ext cx="15557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5" name="Picture 19" descr="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692150"/>
            <a:ext cx="194468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6" name="Picture 20" descr="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125538"/>
            <a:ext cx="931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7" name="Picture 21" descr="4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60350"/>
            <a:ext cx="1400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8" name="Picture 22" descr="3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125538"/>
            <a:ext cx="122396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692150"/>
            <a:ext cx="1003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0" name="Picture 24" descr="3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052513"/>
            <a:ext cx="1690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1" name="Picture 25" descr="3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4841">
            <a:off x="5364163" y="260350"/>
            <a:ext cx="150177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2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9563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3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43663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4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00113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5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87450" y="4005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6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7988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7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59113" y="4437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8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79838" y="3716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49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1050" y="3068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72450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1" name="Picture 3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19925" y="4581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2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64163" y="429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3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7900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4" name="Picture 3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5650" y="2924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55" name="Picture 3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27313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36" name="AutoShape 4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333375"/>
            <a:ext cx="90011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37" name="AutoShape 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79388" y="188913"/>
            <a:ext cx="865187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92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92" fill="hold"/>
                                        <p:tgtEl>
                                          <p:spTgt spid="92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9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2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2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992" fill="hold"/>
                                        <p:tgtEl>
                                          <p:spTgt spid="92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9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92" fill="hold"/>
                                        <p:tgtEl>
                                          <p:spTgt spid="92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2"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2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92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992" fill="hold"/>
                                        <p:tgtEl>
                                          <p:spTgt spid="92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1"/>
                  </p:tgtEl>
                </p:cond>
              </p:nextCondLst>
            </p:seq>
            <p:audio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5"/>
                </p:tgtEl>
              </p:cMediaNode>
            </p:audio>
            <p:audio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6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9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92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992" fill="hold"/>
                                        <p:tgtEl>
                                          <p:spTgt spid="92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30"/>
                  </p:tgtEl>
                </p:cond>
              </p:nextCondLst>
            </p:seq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7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92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745" fill="hold"/>
                                        <p:tgtEl>
                                          <p:spTgt spid="92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9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5"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8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745" fill="hold"/>
                                        <p:tgtEl>
                                          <p:spTgt spid="92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9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745" fill="hold"/>
                                        <p:tgtEl>
                                          <p:spTgt spid="924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  <p:audio>
              <p:cMediaNode showWhenStopped="0"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49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92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4745" fill="hold"/>
                                        <p:tgtEl>
                                          <p:spTgt spid="925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9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7"/>
                  </p:tgtEl>
                </p:cond>
              </p:nextCondLst>
            </p:seq>
            <p:audio>
              <p:cMediaNode showWhenStopped="0"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0"/>
                </p:tgtEl>
              </p:cMediaNode>
            </p:audio>
            <p:audio>
              <p:cMediaNode showWhenStopped="0"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1"/>
                </p:tgtEl>
              </p:cMediaNode>
            </p:audio>
            <p:audio>
              <p:cMediaNode showWhenStopped="0"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2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92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745" fill="hold"/>
                                        <p:tgtEl>
                                          <p:spTgt spid="92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3"/>
                  </p:tgtEl>
                </p:cond>
              </p:nextCondLst>
            </p:seq>
            <p:audio>
              <p:cMediaNode showWhenStopped="0"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3"/>
                </p:tgtEl>
              </p:cMediaNode>
            </p:audio>
            <p:audio>
              <p:cMediaNode showWhenStopped="0"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4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9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4745" fill="hold"/>
                                        <p:tgtEl>
                                          <p:spTgt spid="92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8"/>
                  </p:tgtEl>
                </p:cond>
              </p:nextCondLst>
            </p:seq>
            <p:audio>
              <p:cMediaNode showWhenStopped="0"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55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9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4745" fill="hold"/>
                                        <p:tgtEl>
                                          <p:spTgt spid="92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9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4745" fill="hold"/>
                                        <p:tgtEl>
                                          <p:spTgt spid="9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9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92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4745" fill="hold"/>
                                        <p:tgtEl>
                                          <p:spTgt spid="92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9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404813"/>
            <a:ext cx="178435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AutoShape 3"/>
          <p:cNvSpPr>
            <a:spLocks noChangeArrowheads="1"/>
          </p:cNvSpPr>
          <p:nvPr/>
        </p:nvSpPr>
        <p:spPr bwMode="auto">
          <a:xfrm rot="-5400000">
            <a:off x="3924300" y="-387349"/>
            <a:ext cx="935037" cy="5256212"/>
          </a:xfrm>
          <a:prstGeom prst="moon">
            <a:avLst>
              <a:gd name="adj" fmla="val 56194"/>
            </a:avLst>
          </a:prstGeom>
          <a:solidFill>
            <a:srgbClr val="FFCC99"/>
          </a:solidFill>
          <a:ln w="254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0244" name="Picture 4" descr="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349500"/>
            <a:ext cx="931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60800"/>
            <a:ext cx="19446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565400"/>
            <a:ext cx="15557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 descr="4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5229225"/>
            <a:ext cx="1400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 descr="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4797425"/>
            <a:ext cx="1003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9" descr="3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068638"/>
            <a:ext cx="1690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0" descr="3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076700"/>
            <a:ext cx="1223963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3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2225" y="2852738"/>
            <a:ext cx="15017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5300663"/>
            <a:ext cx="178435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781300"/>
            <a:ext cx="13684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05263"/>
            <a:ext cx="12239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789363"/>
            <a:ext cx="20161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615134">
            <a:off x="250825" y="5516563"/>
            <a:ext cx="17637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013325"/>
            <a:ext cx="88741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8" name="Picture 18" descr="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836613"/>
            <a:ext cx="15557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9" name="Picture 19" descr="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692150"/>
            <a:ext cx="194468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0" name="Picture 20" descr="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125538"/>
            <a:ext cx="931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1" name="Picture 21" descr="4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60350"/>
            <a:ext cx="1400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2" name="Picture 22" descr="3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125538"/>
            <a:ext cx="122396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3" name="Picture 23" descr="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692150"/>
            <a:ext cx="1003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4" name="Picture 24" descr="3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052513"/>
            <a:ext cx="1690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5" name="Picture 25" descr="3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4841">
            <a:off x="5364163" y="260350"/>
            <a:ext cx="150177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6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9563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7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43663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8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00113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9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87450" y="4005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0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7988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1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59113" y="4437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2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79838" y="3716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3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1050" y="3068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4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72450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5" name="Picture 3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19925" y="4581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6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64163" y="429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7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7900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8" name="Picture 3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5650" y="2924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9" name="Picture 3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27313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60" name="AutoShape 4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333375"/>
            <a:ext cx="90011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161" name="AutoShape 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79388" y="188913"/>
            <a:ext cx="865187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92" fill="hold"/>
                                        <p:tgtEl>
                                          <p:spTgt spid="102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3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6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02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992" fill="hold"/>
                                        <p:tgtEl>
                                          <p:spTgt spid="102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0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02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92" fill="hold"/>
                                        <p:tgtEl>
                                          <p:spTgt spid="1026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6"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8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2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992" fill="hold"/>
                                        <p:tgtEl>
                                          <p:spTgt spid="10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5"/>
                  </p:tgtEl>
                </p:cond>
              </p:nextCondLst>
            </p:seq>
            <p:audio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69"/>
                </p:tgtEl>
              </p:cMediaNode>
            </p:audio>
            <p:audio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0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0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02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992" fill="hold"/>
                                        <p:tgtEl>
                                          <p:spTgt spid="1027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4"/>
                  </p:tgtEl>
                </p:cond>
              </p:nextCondLst>
            </p:seq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1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02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745" fill="hold"/>
                                        <p:tgtEl>
                                          <p:spTgt spid="1027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9"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2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0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745" fill="hold"/>
                                        <p:tgtEl>
                                          <p:spTgt spid="102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745" fill="hold"/>
                                        <p:tgtEl>
                                          <p:spTgt spid="102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  <p:audio>
              <p:cMediaNode showWhenStopped="0"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3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02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4745" fill="hold"/>
                                        <p:tgtEl>
                                          <p:spTgt spid="102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0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1"/>
                  </p:tgtEl>
                </p:cond>
              </p:nextCondLst>
            </p:seq>
            <p:audio>
              <p:cMediaNode showWhenStopped="0"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4"/>
                </p:tgtEl>
              </p:cMediaNode>
            </p:audio>
            <p:audio>
              <p:cMediaNode showWhenStopped="0"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5"/>
                </p:tgtEl>
              </p:cMediaNode>
            </p:audio>
            <p:audio>
              <p:cMediaNode showWhenStopped="0"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6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2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745" fill="hold"/>
                                        <p:tgtEl>
                                          <p:spTgt spid="102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7"/>
                  </p:tgtEl>
                </p:cond>
              </p:nextCondLst>
            </p:seq>
            <p:audio>
              <p:cMediaNode showWhenStopped="0"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7"/>
                </p:tgtEl>
              </p:cMediaNode>
            </p:audio>
            <p:audio>
              <p:cMediaNode showWhenStopped="0"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8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0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4745" fill="hold"/>
                                        <p:tgtEl>
                                          <p:spTgt spid="1027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2"/>
                  </p:tgtEl>
                </p:cond>
              </p:nextCondLst>
            </p:seq>
            <p:audio>
              <p:cMediaNode showWhenStopped="0"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79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0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4745" fill="hold"/>
                                        <p:tgtEl>
                                          <p:spTgt spid="1027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4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0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4745" fill="hold"/>
                                        <p:tgtEl>
                                          <p:spTgt spid="102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0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0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02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4745" fill="hold"/>
                                        <p:tgtEl>
                                          <p:spTgt spid="102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404813"/>
            <a:ext cx="178435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AutoShape 3"/>
          <p:cNvSpPr>
            <a:spLocks noChangeArrowheads="1"/>
          </p:cNvSpPr>
          <p:nvPr/>
        </p:nvSpPr>
        <p:spPr bwMode="auto">
          <a:xfrm rot="-5400000">
            <a:off x="3924300" y="-387349"/>
            <a:ext cx="935037" cy="5256212"/>
          </a:xfrm>
          <a:prstGeom prst="moon">
            <a:avLst>
              <a:gd name="adj" fmla="val 56194"/>
            </a:avLst>
          </a:prstGeom>
          <a:solidFill>
            <a:srgbClr val="FFCC99"/>
          </a:solidFill>
          <a:ln w="254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1268" name="Picture 4" descr="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349500"/>
            <a:ext cx="931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5" descr="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60800"/>
            <a:ext cx="19446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565400"/>
            <a:ext cx="15557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7" descr="4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5229225"/>
            <a:ext cx="1400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4797425"/>
            <a:ext cx="1003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3" name="Picture 9" descr="3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068638"/>
            <a:ext cx="1690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Picture 10" descr="3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076700"/>
            <a:ext cx="1223963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3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2225" y="2852738"/>
            <a:ext cx="15017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5300663"/>
            <a:ext cx="178435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781300"/>
            <a:ext cx="13684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8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05263"/>
            <a:ext cx="12239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789363"/>
            <a:ext cx="20161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0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615134">
            <a:off x="250825" y="5516563"/>
            <a:ext cx="17637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1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013325"/>
            <a:ext cx="88741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2" name="Picture 18" descr="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836613"/>
            <a:ext cx="15557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3" name="Picture 19" descr="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692150"/>
            <a:ext cx="194468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20" descr="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125538"/>
            <a:ext cx="931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5" name="Picture 21" descr="4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60350"/>
            <a:ext cx="1400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6" name="Picture 22" descr="3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125538"/>
            <a:ext cx="122396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7" name="Picture 23" descr="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692150"/>
            <a:ext cx="1003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8" name="Picture 24" descr="3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052513"/>
            <a:ext cx="1690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9" name="Picture 25" descr="3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4841">
            <a:off x="5364163" y="260350"/>
            <a:ext cx="150177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0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9563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1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43663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2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00113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3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87450" y="4005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4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7988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5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59113" y="4437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6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79838" y="3716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7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1050" y="3068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8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72450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99" name="Picture 3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19925" y="4581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0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64163" y="429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1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7900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2" name="Picture 3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5650" y="2924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03" name="Picture 3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27313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84" name="AutoShape 40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333375"/>
            <a:ext cx="90011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185" name="AutoShape 4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179388" y="188913"/>
            <a:ext cx="865187" cy="431800"/>
          </a:xfrm>
          <a:prstGeom prst="actionButtonReturn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92" fill="hold"/>
                                        <p:tgtEl>
                                          <p:spTgt spid="112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7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0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992" fill="hold"/>
                                        <p:tgtEl>
                                          <p:spTgt spid="112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1128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92" fill="hold"/>
                                        <p:tgtEl>
                                          <p:spTgt spid="112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80"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2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127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992" fill="hold"/>
                                        <p:tgtEl>
                                          <p:spTgt spid="11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9"/>
                  </p:tgtEl>
                </p:cond>
              </p:nextCondLst>
            </p:seq>
            <p:audio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3"/>
                </p:tgtEl>
              </p:cMediaNode>
            </p:audio>
            <p:audio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4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1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112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992" fill="hold"/>
                                        <p:tgtEl>
                                          <p:spTgt spid="1129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8"/>
                  </p:tgtEl>
                </p:cond>
              </p:nextCondLst>
            </p:seq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5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745" fill="hold"/>
                                        <p:tgtEl>
                                          <p:spTgt spid="112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11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6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1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745" fill="hold"/>
                                        <p:tgtEl>
                                          <p:spTgt spid="112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1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745" fill="hold"/>
                                        <p:tgtEl>
                                          <p:spTgt spid="1129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11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  <p:audio>
              <p:cMediaNode showWhenStopped="0"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7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4745" fill="hold"/>
                                        <p:tgtEl>
                                          <p:spTgt spid="1129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11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  <p:audio>
              <p:cMediaNode showWhenStopped="0"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8"/>
                </p:tgtEl>
              </p:cMediaNode>
            </p:audio>
            <p:audio>
              <p:cMediaNode showWhenStopped="0"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99"/>
                </p:tgtEl>
              </p:cMediaNode>
            </p:audio>
            <p:audio>
              <p:cMediaNode showWhenStopped="0"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0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12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745" fill="hold"/>
                                        <p:tgtEl>
                                          <p:spTgt spid="113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1"/>
                  </p:tgtEl>
                </p:cond>
              </p:nextCondLst>
            </p:seq>
            <p:audio>
              <p:cMediaNode showWhenStopped="0"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1"/>
                </p:tgtEl>
              </p:cMediaNode>
            </p:audio>
            <p:audio>
              <p:cMediaNode showWhenStopped="0"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2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11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4745" fill="hold"/>
                                        <p:tgtEl>
                                          <p:spTgt spid="1130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6"/>
                  </p:tgtEl>
                </p:cond>
              </p:nextCondLst>
            </p:seq>
            <p:audio>
              <p:cMediaNode showWhenStopped="0"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303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1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4745" fill="hold"/>
                                        <p:tgtEl>
                                          <p:spTgt spid="1130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11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4745" fill="hold"/>
                                        <p:tgtEl>
                                          <p:spTgt spid="1129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11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4745" fill="hold"/>
                                        <p:tgtEl>
                                          <p:spTgt spid="113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338" y="404813"/>
            <a:ext cx="178435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AutoShape 3"/>
          <p:cNvSpPr>
            <a:spLocks noChangeArrowheads="1"/>
          </p:cNvSpPr>
          <p:nvPr/>
        </p:nvSpPr>
        <p:spPr bwMode="auto">
          <a:xfrm rot="-5400000">
            <a:off x="3924300" y="-387349"/>
            <a:ext cx="935037" cy="5256212"/>
          </a:xfrm>
          <a:prstGeom prst="moon">
            <a:avLst>
              <a:gd name="adj" fmla="val 56194"/>
            </a:avLst>
          </a:prstGeom>
          <a:solidFill>
            <a:srgbClr val="FFCC99"/>
          </a:solidFill>
          <a:ln w="25400">
            <a:solidFill>
              <a:srgbClr val="FF9966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4100" name="Picture 4" descr="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8313" y="2349500"/>
            <a:ext cx="9318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 descr="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3860800"/>
            <a:ext cx="1944688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19250" y="2565400"/>
            <a:ext cx="155575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4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1638" y="5229225"/>
            <a:ext cx="1400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8" descr="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650" y="4797425"/>
            <a:ext cx="1003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5" name="Picture 9" descr="3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03575" y="3068638"/>
            <a:ext cx="1690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6" name="Picture 10" descr="3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88125" y="4076700"/>
            <a:ext cx="1223963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11" descr="3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2225" y="2852738"/>
            <a:ext cx="1501775" cy="153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12" descr="3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24075" y="5300663"/>
            <a:ext cx="178435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2781300"/>
            <a:ext cx="1368425" cy="135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05263"/>
            <a:ext cx="1223963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288" y="3789363"/>
            <a:ext cx="201612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2615134">
            <a:off x="250825" y="5516563"/>
            <a:ext cx="176371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4888" y="5013325"/>
            <a:ext cx="887412" cy="154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 descr="41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836613"/>
            <a:ext cx="15557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5" name="Picture 19" descr="30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913" y="692150"/>
            <a:ext cx="1944687" cy="123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6" name="Picture 20" descr="3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76600" y="1125538"/>
            <a:ext cx="93186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7" name="Picture 21" descr="40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260350"/>
            <a:ext cx="140017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8" name="Picture 22" descr="36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87900" y="1125538"/>
            <a:ext cx="122396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9" name="Picture 23" descr="32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692150"/>
            <a:ext cx="1003300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0" name="Picture 24" descr="31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8400" y="1052513"/>
            <a:ext cx="16906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5" descr="3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24841">
            <a:off x="5364163" y="260350"/>
            <a:ext cx="1501775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2" name="Picture 2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659563" y="33575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3" name="Picture 27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6443663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28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900113" y="56610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29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187450" y="40052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30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027988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31">
            <a:hlinkClick r:id="" action="ppaction://media"/>
          </p:cNvPr>
          <p:cNvPicPr>
            <a:picLocks noRot="1" noChangeAspect="1" noChangeArrowheads="1"/>
          </p:cNvPicPr>
          <p:nvPr>
            <a:wavAudioFile r:embed="rId1" name="ELPHRG01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059113" y="4437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2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3779838" y="37163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9" name="Picture 33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051050" y="30686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0" name="Picture 34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8172450" y="3500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1" name="Picture 3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019925" y="4581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2" name="Picture 36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5364163" y="4292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3" name="Picture 37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4787900" y="58054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4" name="Picture 38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55650" y="29241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35" name="Picture 39">
            <a:hlinkClick r:id="" action="ppaction://media"/>
          </p:cNvPr>
          <p:cNvPicPr>
            <a:picLocks noRot="1" noChangeAspect="1" noChangeArrowheads="1"/>
          </p:cNvPicPr>
          <p:nvPr>
            <a:wavAudioFile r:embed="rId2" name="j0214098.wav"/>
          </p:nvPr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627313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08" name="AutoShape 41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027988" y="333375"/>
            <a:ext cx="900112" cy="431800"/>
          </a:xfrm>
          <a:prstGeom prst="actionButtonBlank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3992" fill="hold"/>
                                        <p:tgtEl>
                                          <p:spTgt spid="4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9"/>
                  </p:tgtEl>
                </p:cond>
              </p:nextCondLst>
            </p:seq>
            <p:audio>
              <p:cMediaNode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2"/>
                </p:tgtEl>
              </p:cMediaNode>
            </p:audio>
            <p:audio>
              <p:cMediaNode showWhenStopped="0"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3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992" fill="hold"/>
                                        <p:tgtEl>
                                          <p:spTgt spid="41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92" fill="hold"/>
                                        <p:tgtEl>
                                          <p:spTgt spid="4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2"/>
                  </p:tgtEl>
                </p:cond>
              </p:nextCondLst>
            </p:seq>
            <p:audio>
              <p:cMediaNode showWhenStopped="0">
                <p:cTn id="4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3992" fill="hold"/>
                                        <p:tgtEl>
                                          <p:spTgt spid="41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1"/>
                  </p:tgtEl>
                </p:cond>
              </p:nextCondLst>
            </p:seq>
            <p:audio>
              <p:cMediaNode showWhenStopped="0">
                <p:cTn id="6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5"/>
                </p:tgtEl>
              </p:cMediaNode>
            </p:audio>
            <p:audio>
              <p:cMediaNode showWhenStopped="0">
                <p:cTn id="6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6"/>
                </p:tgtEl>
              </p:cMediaNode>
            </p:audio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1" dur="1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animClr clrSpc="rgb" dir="cw">
                                      <p:cBhvr>
                                        <p:cTn id="72" dur="1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CFF"/>
                                      </p:to>
                                    </p:animClr>
                                    <p:set>
                                      <p:cBhvr>
                                        <p:cTn id="73" dur="1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1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1" dur="3992" fill="hold"/>
                                        <p:tgtEl>
                                          <p:spTgt spid="41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0"/>
                  </p:tgtEl>
                </p:cond>
              </p:nextCondLst>
            </p:seq>
            <p:audio>
              <p:cMediaNode showWhenStopped="0">
                <p:cTn id="8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7"/>
                </p:tgtEl>
              </p:cMediaNode>
            </p:audio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4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9" dur="4745" fill="hold"/>
                                        <p:tgtEl>
                                          <p:spTgt spid="41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5"/>
                  </p:tgtEl>
                </p:cond>
              </p:nextCondLst>
            </p:seq>
            <p:audio>
              <p:cMediaNode showWhenStopped="0">
                <p:cTn id="9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8"/>
                </p:tgtEl>
              </p:cMediaNode>
            </p:audio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4745" fill="hold"/>
                                        <p:tgtEl>
                                          <p:spTgt spid="4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4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0" dur="4745" fill="hold"/>
                                        <p:tgtEl>
                                          <p:spTgt spid="41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2"/>
                  </p:tgtEl>
                </p:cond>
              </p:nextCondLst>
            </p:seq>
            <p:audio>
              <p:cMediaNode showWhenStopped="0">
                <p:cTn id="1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29"/>
                </p:tgtEl>
              </p:cMediaNode>
            </p:audio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1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1" dur="4745" fill="hold"/>
                                        <p:tgtEl>
                                          <p:spTgt spid="41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7"/>
                  </p:tgtEl>
                </p:cond>
              </p:nextCondLst>
            </p:seq>
            <p:audio>
              <p:cMediaNode showWhenStopped="0">
                <p:cTn id="1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0"/>
                </p:tgtEl>
              </p:cMediaNode>
            </p:audio>
            <p:audio>
              <p:cMediaNode showWhenStopped="0">
                <p:cTn id="1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1"/>
                </p:tgtEl>
              </p:cMediaNode>
            </p:audio>
            <p:audio>
              <p:cMediaNode showWhenStopped="0">
                <p:cTn id="1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2"/>
                </p:tgtEl>
              </p:cMediaNode>
            </p:audio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4" dur="4745" fill="hold"/>
                                        <p:tgtEl>
                                          <p:spTgt spid="41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00"/>
                                        <p:tgtEl>
                                          <p:spTgt spid="4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3"/>
                  </p:tgtEl>
                </p:cond>
              </p:nextCondLst>
            </p:seq>
            <p:audio>
              <p:cMediaNode showWhenStopped="0">
                <p:cTn id="1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3"/>
                </p:tgtEl>
              </p:cMediaNode>
            </p:audio>
            <p:audio>
              <p:cMediaNode showWhenStopped="0">
                <p:cTn id="13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4"/>
                </p:tgtEl>
              </p:cMediaNode>
            </p:audio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6" dur="4745" fill="hold"/>
                                        <p:tgtEl>
                                          <p:spTgt spid="41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audio>
              <p:cMediaNode showWhenStopped="0">
                <p:cTn id="15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35"/>
                </p:tgtEl>
              </p:cMediaNode>
            </p:audio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4745" fill="hold"/>
                                        <p:tgtEl>
                                          <p:spTgt spid="41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7" dur="4745" fill="hold"/>
                                        <p:tgtEl>
                                          <p:spTgt spid="41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6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7" dur="4745" fill="hold"/>
                                        <p:tgtEl>
                                          <p:spTgt spid="41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7</Words>
  <Application>Microsoft Office PowerPoint</Application>
  <PresentationFormat>Экран (4:3)</PresentationFormat>
  <Paragraphs>3</Paragraphs>
  <Slides>6</Slides>
  <Notes>1</Notes>
  <HiddenSlides>0</HiddenSlides>
  <MMClips>70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Georgia</vt:lpstr>
      <vt:lpstr>Times New Roman</vt:lpstr>
      <vt:lpstr>Оформление по умолчанию</vt:lpstr>
      <vt:lpstr>СОБЕРИ ФРУКТЫ В КОРЗИНУ</vt:lpstr>
      <vt:lpstr>Слайд 2</vt:lpstr>
      <vt:lpstr>Слайд 3</vt:lpstr>
      <vt:lpstr>Слайд 4</vt:lpstr>
      <vt:lpstr>Слайд 5</vt:lpstr>
      <vt:lpstr>Слайд 6</vt:lpstr>
    </vt:vector>
  </TitlesOfParts>
  <Company>NhT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Маша</cp:lastModifiedBy>
  <cp:revision>16</cp:revision>
  <dcterms:created xsi:type="dcterms:W3CDTF">2012-01-21T09:38:56Z</dcterms:created>
  <dcterms:modified xsi:type="dcterms:W3CDTF">2016-01-20T17:54:54Z</dcterms:modified>
</cp:coreProperties>
</file>