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4" r:id="rId7"/>
    <p:sldId id="268" r:id="rId8"/>
    <p:sldId id="269" r:id="rId9"/>
    <p:sldId id="278" r:id="rId10"/>
    <p:sldId id="266" r:id="rId11"/>
    <p:sldId id="259" r:id="rId12"/>
    <p:sldId id="262" r:id="rId13"/>
    <p:sldId id="265" r:id="rId14"/>
    <p:sldId id="267" r:id="rId15"/>
    <p:sldId id="271" r:id="rId16"/>
    <p:sldId id="272" r:id="rId17"/>
    <p:sldId id="279" r:id="rId18"/>
    <p:sldId id="270" r:id="rId19"/>
    <p:sldId id="273" r:id="rId20"/>
    <p:sldId id="274" r:id="rId21"/>
    <p:sldId id="275" r:id="rId22"/>
    <p:sldId id="276" r:id="rId23"/>
    <p:sldId id="281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99"/>
    <a:srgbClr val="FF505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80" y="48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D815F-3F9D-40B1-B777-F7B67583D14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F2556-662C-46DD-AE70-580E3282D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2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F2556-662C-46DD-AE70-580E3282D8B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8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4AF09A3-EB69-4656-B7D0-8E88A78EDA9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C1C8B60-C447-497C-8561-694CD1D844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064896" cy="6032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softEdge rad="12700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ты супер мам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28.0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"/>
    </mc:Choice>
    <mc:Fallback xmlns="">
      <p:transition spd="slow" advTm="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04856" cy="5760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576">
            <a:off x="1795147" y="1379418"/>
            <a:ext cx="3361945" cy="4482594"/>
          </a:xfrm>
          <a:effectLst>
            <a:glow rad="101600">
              <a:schemeClr val="bg1">
                <a:lumMod val="9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070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6">
        <p:split orient="vert"/>
      </p:transition>
    </mc:Choice>
    <mc:Fallback xmlns="">
      <p:transition spd="slow" advTm="40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68344" cy="583264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328">
            <a:off x="3196473" y="1114468"/>
            <a:ext cx="4595347" cy="4557053"/>
          </a:xfrm>
          <a:effectLst>
            <a:glow rad="139700">
              <a:schemeClr val="bg1">
                <a:lumMod val="95000"/>
                <a:alpha val="40000"/>
              </a:schemeClr>
            </a:glow>
            <a:innerShdw blurRad="114300">
              <a:schemeClr val="tx1"/>
            </a:inn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901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3">
        <p:fade/>
      </p:transition>
    </mc:Choice>
    <mc:Fallback xmlns="">
      <p:transition spd="med" advTm="41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09448"/>
            <a:ext cx="7719309" cy="579987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04" y="1196752"/>
            <a:ext cx="3436627" cy="4878090"/>
          </a:xfrm>
          <a:effectLst>
            <a:glow rad="101600">
              <a:schemeClr val="bg1">
                <a:lumMod val="9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12528776"/>
      </p:ext>
    </p:extLst>
  </p:cSld>
  <p:clrMapOvr>
    <a:masterClrMapping/>
  </p:clrMapOvr>
  <p:transition spd="slow" advTm="368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3124"/>
            <a:ext cx="7668850" cy="576619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3312368" cy="4416492"/>
          </a:xfrm>
          <a:effectLst>
            <a:glow rad="762000">
              <a:schemeClr val="bg1">
                <a:lumMod val="95000"/>
                <a:alpha val="40000"/>
              </a:schemeClr>
            </a:glow>
            <a:innerShdw blurRad="114300">
              <a:prstClr val="black"/>
            </a:inn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22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71">
        <p14:reveal/>
      </p:transition>
    </mc:Choice>
    <mc:Fallback xmlns="">
      <p:transition spd="slow" advTm="40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5948"/>
            <a:ext cx="7757530" cy="57533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0728"/>
            <a:ext cx="3566814" cy="4755753"/>
          </a:xfrm>
          <a:effectLst>
            <a:glow rad="482600">
              <a:schemeClr val="bg1"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795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77">
        <p:dissolve/>
      </p:transition>
    </mc:Choice>
    <mc:Fallback xmlns="">
      <p:transition spd="slow" advTm="317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548680"/>
            <a:ext cx="7660525" cy="58326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4422"/>
          <a:stretch/>
        </p:blipFill>
        <p:spPr>
          <a:xfrm>
            <a:off x="2699791" y="908720"/>
            <a:ext cx="3640657" cy="50405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3212380668"/>
      </p:ext>
    </p:extLst>
  </p:cSld>
  <p:clrMapOvr>
    <a:masterClrMapping/>
  </p:clrMapOvr>
  <p:transition spd="slow" advTm="4154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6227"/>
            <a:ext cx="7840428" cy="58867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83" t="9918" r="24097" b="1384"/>
          <a:stretch/>
        </p:blipFill>
        <p:spPr>
          <a:xfrm>
            <a:off x="2948583" y="1072423"/>
            <a:ext cx="3495625" cy="4660833"/>
          </a:xfrm>
          <a:ln cmpd="sng">
            <a:noFill/>
          </a:ln>
          <a:effectLst>
            <a:glow rad="596900">
              <a:schemeClr val="bg1">
                <a:alpha val="40000"/>
              </a:schemeClr>
            </a:glow>
            <a:innerShdw blurRad="114300">
              <a:prstClr val="black"/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741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626">
        <p:checker/>
      </p:transition>
    </mc:Choice>
    <mc:Fallback xmlns="">
      <p:transition spd="slow" advTm="362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4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11736"/>
            <a:ext cx="6120680" cy="5646003"/>
          </a:xfrm>
        </p:spPr>
      </p:pic>
    </p:spTree>
    <p:extLst>
      <p:ext uri="{BB962C8B-B14F-4D97-AF65-F5344CB8AC3E}">
        <p14:creationId xmlns:p14="http://schemas.microsoft.com/office/powerpoint/2010/main" val="13821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2953">
        <p14:flash/>
      </p:transition>
    </mc:Choice>
    <mc:Fallback xmlns="">
      <p:transition spd="slow" advTm="329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882412" cy="576064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5584" r="-1371" b="5885"/>
          <a:stretch/>
        </p:blipFill>
        <p:spPr>
          <a:xfrm rot="20614988">
            <a:off x="2162070" y="1225395"/>
            <a:ext cx="2408715" cy="4695333"/>
          </a:xfrm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5059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57">
        <p14:reveal/>
      </p:transition>
    </mc:Choice>
    <mc:Fallback xmlns="">
      <p:transition spd="slow" advTm="49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740352" cy="580526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17657" r="8466"/>
          <a:stretch/>
        </p:blipFill>
        <p:spPr>
          <a:xfrm>
            <a:off x="2400301" y="1625600"/>
            <a:ext cx="3822700" cy="4014949"/>
          </a:xfrm>
          <a:effectLst>
            <a:innerShdw blurRad="114300">
              <a:prstClr val="black"/>
            </a:inn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31064606"/>
      </p:ext>
    </p:extLst>
  </p:cSld>
  <p:clrMapOvr>
    <a:masterClrMapping/>
  </p:clrMapOvr>
  <p:transition spd="slow" advTm="4455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836363" cy="5877272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5" name="Овал 4"/>
          <p:cNvSpPr/>
          <p:nvPr/>
        </p:nvSpPr>
        <p:spPr>
          <a:xfrm rot="20872927">
            <a:off x="978127" y="867033"/>
            <a:ext cx="5544616" cy="281409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723900">
              <a:schemeClr val="bg1">
                <a:alpha val="50000"/>
              </a:schemeClr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  <a:softEdge rad="368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24944"/>
            <a:ext cx="3127077" cy="3127077"/>
          </a:xfrm>
          <a:effectLst>
            <a:softEdge rad="4191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38325">
            <a:off x="1043608" y="1772816"/>
            <a:ext cx="6965245" cy="1202485"/>
          </a:xfrm>
          <a:effectLst>
            <a:glow rad="127000">
              <a:schemeClr val="accent1"/>
            </a:glow>
          </a:effectLst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Дорогие наши мамы, </a:t>
            </a:r>
            <a:r>
              <a:rPr lang="ru-RU" b="1" i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поздравляем вас!</a:t>
            </a:r>
            <a:r>
              <a:rPr lang="ru-RU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ru-RU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Нет прекраснее на свете ваших </a:t>
            </a:r>
            <a:r>
              <a:rPr lang="ru-RU" b="1" i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милых глаз</a:t>
            </a:r>
            <a:r>
              <a:rPr lang="ru-RU" b="1" i="1" dirty="0" smtClean="0">
                <a:solidFill>
                  <a:srgbClr val="FF6699"/>
                </a:solidFill>
                <a:latin typeface="Arial Narrow" pitchFamily="34" charset="0"/>
              </a:rPr>
              <a:t>!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9"/>
    </mc:Choice>
    <mc:Fallback xmlns="">
      <p:transition spd="slow" advTm="1008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776864" cy="583264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962" y="1569885"/>
            <a:ext cx="2689205" cy="4153054"/>
          </a:xfrm>
          <a:effectLst>
            <a:glow rad="139700">
              <a:schemeClr val="accent2">
                <a:lumMod val="20000"/>
                <a:lumOff val="80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841369953"/>
      </p:ext>
    </p:extLst>
  </p:cSld>
  <p:clrMapOvr>
    <a:masterClrMapping/>
  </p:clrMapOvr>
  <p:transition spd="slow" advTm="4424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476672"/>
            <a:ext cx="7882411" cy="590465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6094">
            <a:off x="1932627" y="1627242"/>
            <a:ext cx="3097805" cy="4130408"/>
          </a:xfrm>
          <a:effectLst>
            <a:glow rad="228600">
              <a:schemeClr val="accent1">
                <a:lumMod val="60000"/>
                <a:lumOff val="40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38384521"/>
      </p:ext>
    </p:extLst>
  </p:cSld>
  <p:clrMapOvr>
    <a:masterClrMapping/>
  </p:clrMapOvr>
  <p:transition spd="slow" advTm="4722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8028384" cy="602128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19" y="992585"/>
            <a:ext cx="3547765" cy="4730354"/>
          </a:xfrm>
          <a:effectLst>
            <a:glow rad="228600">
              <a:schemeClr val="bg1">
                <a:lumMod val="9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07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89">
        <p:dissolve/>
      </p:transition>
    </mc:Choice>
    <mc:Fallback xmlns="">
      <p:transition spd="slow" advTm="508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11" y="-171400"/>
            <a:ext cx="10540802" cy="702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6497"/>
            <a:ext cx="6840760" cy="59793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0"/>
            <a:ext cx="6840760" cy="312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Без </a:t>
            </a: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сна ночей прошло немало,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Забот, тревог не перечесть.                                                                                                                             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Большой поклон вам  всем, родные мамы,                                                                   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За то, что вы на свете есть</a:t>
            </a:r>
            <a:r>
              <a:rPr lang="ru-RU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294170451"/>
      </p:ext>
    </p:extLst>
  </p:cSld>
  <p:clrMapOvr>
    <a:masterClrMapping/>
  </p:clrMapOvr>
  <p:transition spd="slow" advTm="19256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5656" y="620688"/>
            <a:ext cx="5400600" cy="52565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4" y="759718"/>
            <a:ext cx="4978524" cy="4978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755" y="5445224"/>
            <a:ext cx="6965245" cy="120248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"/>
    </mc:Choice>
    <mc:Fallback xmlns="">
      <p:transition spd="slow" advTm="74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2" y="434628"/>
            <a:ext cx="8064896" cy="5989173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8085">
            <a:off x="1549982" y="1068162"/>
            <a:ext cx="3570542" cy="4765688"/>
          </a:xfrm>
          <a:effectLst>
            <a:glow rad="139700">
              <a:schemeClr val="accent1">
                <a:lumMod val="40000"/>
                <a:lumOff val="60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92885719"/>
      </p:ext>
    </p:extLst>
  </p:cSld>
  <p:clrMapOvr>
    <a:masterClrMapping/>
  </p:clrMapOvr>
  <p:transition spd="slow" advTm="4005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" y="548680"/>
            <a:ext cx="7774433" cy="58326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430">
            <a:off x="1101696" y="714053"/>
            <a:ext cx="3991356" cy="5338492"/>
          </a:xfrm>
          <a:effectLst>
            <a:glow rad="139700">
              <a:schemeClr val="accent1">
                <a:lumMod val="60000"/>
                <a:lumOff val="40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037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27">
        <p:split orient="vert"/>
      </p:transition>
    </mc:Choice>
    <mc:Fallback xmlns="">
      <p:transition spd="slow" advTm="422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74433" cy="5760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162">
            <a:off x="1331640" y="980728"/>
            <a:ext cx="3513560" cy="5190765"/>
          </a:xfrm>
          <a:effectLst>
            <a:glow rad="139700">
              <a:schemeClr val="accent1">
                <a:lumMod val="60000"/>
                <a:lumOff val="40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26406118"/>
      </p:ext>
    </p:extLst>
  </p:cSld>
  <p:clrMapOvr>
    <a:masterClrMapping/>
  </p:clrMapOvr>
  <p:transition spd="slow" advTm="4099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76864" cy="57606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3" t="14787" r="445" b="134"/>
          <a:stretch/>
        </p:blipFill>
        <p:spPr>
          <a:xfrm>
            <a:off x="2071414" y="1086696"/>
            <a:ext cx="2718653" cy="5084715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36912363"/>
      </p:ext>
    </p:extLst>
  </p:cSld>
  <p:clrMapOvr>
    <a:masterClrMapping/>
  </p:clrMapOvr>
  <p:transition spd="slow" advTm="325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48872" cy="58326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57" b="2099"/>
          <a:stretch/>
        </p:blipFill>
        <p:spPr>
          <a:xfrm>
            <a:off x="1219200" y="1700809"/>
            <a:ext cx="5028311" cy="3976092"/>
          </a:xfrm>
          <a:effectLst>
            <a:glow rad="101600">
              <a:schemeClr val="accent1">
                <a:lumMod val="60000"/>
                <a:lumOff val="40000"/>
                <a:alpha val="40000"/>
              </a:schemeClr>
            </a:glow>
            <a:innerShdw blurRad="114300">
              <a:prstClr val="black"/>
            </a:inn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52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10">
        <p14:reveal/>
      </p:transition>
    </mc:Choice>
    <mc:Fallback xmlns="">
      <p:transition spd="slow" advTm="14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74432" cy="576064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316">
            <a:off x="1872257" y="1256308"/>
            <a:ext cx="3259038" cy="4345385"/>
          </a:xfr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81011892"/>
      </p:ext>
    </p:extLst>
  </p:cSld>
  <p:clrMapOvr>
    <a:masterClrMapping/>
  </p:clrMapOvr>
  <p:transition spd="slow" advTm="1895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273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3808" y="692696"/>
            <a:ext cx="1656184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-252536" y="1628800"/>
            <a:ext cx="8280920" cy="54726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96952"/>
            <a:ext cx="7128792" cy="36004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 свете добрых слов живёт немало,</a:t>
            </a:r>
            <a:br>
              <a:rPr lang="ru-RU" dirty="0"/>
            </a:br>
            <a:r>
              <a:rPr lang="ru-RU" dirty="0"/>
              <a:t>Но всех добрее и важней одно:</a:t>
            </a:r>
            <a:br>
              <a:rPr lang="ru-RU" dirty="0"/>
            </a:br>
            <a:r>
              <a:rPr lang="ru-RU" dirty="0"/>
              <a:t>Из двух слогов, простое слово «мама</a:t>
            </a:r>
            <a:r>
              <a:rPr lang="ru-RU" dirty="0" smtClean="0"/>
              <a:t>»,                                         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нет на свете слов дороже, чем </a:t>
            </a:r>
            <a:r>
              <a:rPr lang="ru-RU" dirty="0" smtClean="0"/>
              <a:t>оно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56">
        <p:fade/>
      </p:transition>
    </mc:Choice>
    <mc:Fallback xmlns="">
      <p:transition spd="med" advTm="174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504</TotalTime>
  <Words>48</Words>
  <Application>Microsoft Office PowerPoint</Application>
  <PresentationFormat>Экран (4:3)</PresentationFormat>
  <Paragraphs>9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Кнопка</vt:lpstr>
      <vt:lpstr>Презентация PowerPoint</vt:lpstr>
      <vt:lpstr>Дорогие наши мамы, поздравляем вас! Нет прекраснее на свете ваших милых глаз!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свете добрых слов живёт немало, Но всех добрее и важней одно: Из двух слогов, простое слово «мама»,                                                                                               И нет на свете слов дороже, чем оно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Maximus</dc:creator>
  <cp:lastModifiedBy>Maximus</cp:lastModifiedBy>
  <cp:revision>23</cp:revision>
  <dcterms:created xsi:type="dcterms:W3CDTF">2020-11-22T09:02:55Z</dcterms:created>
  <dcterms:modified xsi:type="dcterms:W3CDTF">2020-11-24T11:34:16Z</dcterms:modified>
</cp:coreProperties>
</file>