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  <p:sldId id="261" r:id="rId7"/>
    <p:sldId id="264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28AC02-BC2E-B6E9-E0CE-208EBFBFD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2855AC-24DC-6B09-2440-DB0164AB5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57E38F-6E72-C3CD-FE62-BC99995D7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62BCA2-BC4B-EC17-7510-03567346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BE17A8-02E4-7189-D901-69C498DA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448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1E2EA4-28F7-FC36-A10F-86F6EE61A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4BDB4F-6C8F-3EFA-A1F3-C4EB68714B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AC5B00-8B7E-0432-9192-B40352184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4BE806-95E5-6566-E542-1A2B87D1B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019DD0-81B1-6E51-EE11-509D8B9D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55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14CD191-7267-96F2-48DB-C6911092FF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5F9E8C-FDEC-5804-4EC0-C12D66517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42EB3B-30B4-A541-0630-2B3692080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98891E-685D-652B-78B1-64FEAC14B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8E14D4-4546-D2B6-22FE-802B57688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79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5B0E4A-1C77-4714-C631-475D315A6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BC45A5-DA40-13D9-05D2-E08475D91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86EE4B-8702-0F75-428F-58D703A98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C918F1-CA07-BFAC-8D3F-7609865FF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A306F3-C65E-0B66-0B7A-081245D26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646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B131D-D526-30DE-7783-883EA0081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443E4E-CEF2-43F9-9AD8-54DA8EE5A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EDC644-9871-3545-A33C-8BD63B1E9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C72E99-9354-DB23-D6A5-9DE990A0E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897394-E537-10AA-3091-D9448B02B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133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3BEB20-A9D1-4C1E-E05C-947D3CF7C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29CE2A-4DFE-58E4-EE11-BF11618CE3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2E27C7-ACCB-F2C8-1F48-6B486DA60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9A3812-B918-4E93-E26C-E68F09093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D2CC50-3DA2-2B2D-50AE-5D2D41A13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801FAB-5E12-8FC1-9A93-5199C9D4E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822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F9969-A9EA-838A-77BF-BD68988FF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5E3333-9896-A28C-9D3D-CAA840BA0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EBAECD-B56F-AACF-3E1A-D9268DE7F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5B183EB-0A2B-4DEF-3D01-E58AE2629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7B4573-B747-BDEB-D520-3FBF1A503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051A984-558A-F37C-210D-772576EC3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8CAFCC3-A3B7-36C8-D1A0-30DBB7489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FB9264E-E023-4AFF-E682-2B7EC3F7C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421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E877B-D4F9-D459-E6DD-1E23A1A1B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1F7C848-5739-DB8D-171E-F8EC67073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8264F6-35FA-F7F0-855E-3652CCB69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93430F5-CFCB-D7BC-162F-4FB0B8B1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44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DE97CEE-F112-266A-3810-CB786764F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18C1888-D196-C142-9BB4-79EF8641B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ED4D8C-3E56-7B01-0015-CAA92EA58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458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A818E-8E4E-ADAC-BAD4-46EF43E2F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C51F0B-88C4-B352-182C-E130E2E13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C66E9A-D924-50FB-0AB0-B4E878257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B4D776-475A-F21F-C378-5CE6CD8DD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079B96-7EC0-FE36-0BB9-803DBA476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FBB68A-7298-68B8-B803-7887D4CB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65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A88E1-4C83-727C-8999-4BDF77BB2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D6138E9-10F0-0977-C9F9-BD074FEB64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B56134-4D1C-4D1E-31FF-C5CF84D4B0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282D7E-C9E8-42B9-92B2-423557047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A88397-7924-13FC-70B6-FCF9A038B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683AA4-C375-8DA0-5258-AD513789D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951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109ED7-57F6-1944-3B2C-E6848A6A9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7DDC19-B28A-23A8-A3A1-0B7F72A2E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41BD71-F5A1-19F6-FCA0-C72FC0CC01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E9EE4-D076-4957-A2AE-E57BB0740A55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8DAED4-C1B0-9D3F-6D86-9067B7D93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A0030A-16B6-F05D-F639-F0C350792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624FB-26BF-466F-B3C2-B3547EF916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922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2.wdp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6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16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7" Type="http://schemas.microsoft.com/office/2007/relationships/hdphoto" Target="../media/hdphoto2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19.wdp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8C79AF-431E-8C05-0059-E37E9F581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E7BF31-1B31-74FA-5F64-FC8FD5C88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858" y="-740596"/>
            <a:ext cx="11120284" cy="7089058"/>
          </a:xfrm>
        </p:spPr>
        <p:txBody>
          <a:bodyPr>
            <a:noAutofit/>
          </a:bodyPr>
          <a:lstStyle/>
          <a:p>
            <a:br>
              <a:rPr lang="ru-RU" sz="4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№ 460</a:t>
            </a:r>
            <a:br>
              <a:rPr lang="ru-RU" sz="4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 </a:t>
            </a:r>
            <a:br>
              <a:rPr lang="ru-RU" sz="42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Книга умничек «Как хорошо уметь читать!»</a:t>
            </a:r>
            <a:br>
              <a:rPr lang="ru-RU" sz="36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000" dirty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000" dirty="0">
              <a:ln>
                <a:solidFill>
                  <a:srgbClr val="00206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16BC03-CC5F-0C7A-6DC5-A0EAE318F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1084" y="4692700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sz="29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</a:t>
            </a:r>
          </a:p>
          <a:p>
            <a:pPr algn="r"/>
            <a:r>
              <a:rPr lang="ru-RU" sz="29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Яковлева Юлия Игоревна, </a:t>
            </a:r>
          </a:p>
          <a:p>
            <a:pPr algn="r"/>
            <a:r>
              <a:rPr lang="ru-RU" sz="29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Макарова Анастасия Геннадьевна</a:t>
            </a:r>
          </a:p>
        </p:txBody>
      </p:sp>
    </p:spTree>
    <p:extLst>
      <p:ext uri="{BB962C8B-B14F-4D97-AF65-F5344CB8AC3E}">
        <p14:creationId xmlns:p14="http://schemas.microsoft.com/office/powerpoint/2010/main" val="1310369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D6FD8C-877D-A391-6229-05DB4535B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984ABBE-99ED-6079-A0DC-914FAE8B3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0466" b="5233"/>
          <a:stretch>
            <a:fillRect/>
          </a:stretch>
        </p:blipFill>
        <p:spPr>
          <a:xfrm>
            <a:off x="1455174" y="235976"/>
            <a:ext cx="9281652" cy="57813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55317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BA8D032-500D-B56B-943D-EECBA4980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1DF479-B0E5-99D9-31EB-7C177B96A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4062" t="10466" r="9666" b="3799"/>
          <a:stretch>
            <a:fillRect/>
          </a:stretch>
        </p:blipFill>
        <p:spPr>
          <a:xfrm>
            <a:off x="88490" y="0"/>
            <a:ext cx="3923072" cy="5879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ABA672-A97C-B34B-E07E-46B493B660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4744" r="1714"/>
          <a:stretch>
            <a:fillRect/>
          </a:stretch>
        </p:blipFill>
        <p:spPr>
          <a:xfrm>
            <a:off x="4178711" y="1314810"/>
            <a:ext cx="8003458" cy="5543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5513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E84CC3-9BC5-EB75-1B75-24BCD034E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7B07B8-3EE3-6690-8FCE-A48268E1E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8925" b="4517"/>
          <a:stretch>
            <a:fillRect/>
          </a:stretch>
        </p:blipFill>
        <p:spPr>
          <a:xfrm rot="198868">
            <a:off x="105949" y="-97766"/>
            <a:ext cx="6783930" cy="39929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717195-8217-1C9B-CF3E-1CF16F4FE3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022" t="3038" b="5096"/>
          <a:stretch>
            <a:fillRect/>
          </a:stretch>
        </p:blipFill>
        <p:spPr>
          <a:xfrm>
            <a:off x="5419053" y="3106994"/>
            <a:ext cx="6655244" cy="3647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5527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FFE447-00B9-8669-5198-DC2A1ECBC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-1"/>
            <a:ext cx="12189883" cy="68580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815100-62A1-30A6-ABBF-A012D082CD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0435" y="170404"/>
            <a:ext cx="10169009" cy="651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26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0A678B-6838-9C7A-A73B-FA3EC2F9F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12192000" cy="685388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E4C6E7-A6F6-5780-2840-162CF2CF78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50000"/>
          <a:stretch>
            <a:fillRect/>
          </a:stretch>
        </p:blipFill>
        <p:spPr>
          <a:xfrm>
            <a:off x="1368625" y="412031"/>
            <a:ext cx="9454749" cy="60298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82512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B37F46-E9CD-C19B-F77A-949000F1C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7990A0-4DA8-E5AC-301B-1A2049E23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4815" b="7263"/>
          <a:stretch>
            <a:fillRect/>
          </a:stretch>
        </p:blipFill>
        <p:spPr>
          <a:xfrm>
            <a:off x="1363466" y="342268"/>
            <a:ext cx="9465067" cy="6173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766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4C021A-7E88-4E2D-4B21-14CE1A9BC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D20010-03B5-88CA-A39E-6E676D3ECF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5916" t="15111" b="2796"/>
          <a:stretch>
            <a:fillRect/>
          </a:stretch>
        </p:blipFill>
        <p:spPr>
          <a:xfrm>
            <a:off x="1678713" y="533400"/>
            <a:ext cx="8834574" cy="5791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0618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0FA61A-73ED-4956-FFA7-BEBDB00E31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96D3C0-9389-3F1C-F61B-F65EB22C00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3371"/>
          <a:stretch>
            <a:fillRect/>
          </a:stretch>
        </p:blipFill>
        <p:spPr>
          <a:xfrm>
            <a:off x="0" y="46705"/>
            <a:ext cx="6799122" cy="47784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B3A2BA-29F5-B5E1-671F-A18802A487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5025" b="6990"/>
          <a:stretch>
            <a:fillRect/>
          </a:stretch>
        </p:blipFill>
        <p:spPr>
          <a:xfrm>
            <a:off x="5879690" y="2588339"/>
            <a:ext cx="6312310" cy="42229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65818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1D2990-C24E-7C7C-E342-EA5B47764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0D857F-0B58-9A3D-F2FE-2CEB0091B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1287" b="14639"/>
          <a:stretch>
            <a:fillRect/>
          </a:stretch>
        </p:blipFill>
        <p:spPr>
          <a:xfrm>
            <a:off x="0" y="2605548"/>
            <a:ext cx="8049281" cy="42524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1BC134-87DC-735A-7AD1-F5CE466C36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b="7182"/>
          <a:stretch>
            <a:fillRect/>
          </a:stretch>
        </p:blipFill>
        <p:spPr>
          <a:xfrm>
            <a:off x="5928852" y="0"/>
            <a:ext cx="6194322" cy="42846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617749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43</Words>
  <Application>Microsoft Office PowerPoint</Application>
  <PresentationFormat>Широкоэкранный</PresentationFormat>
  <Paragraphs>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     Муниципальное автономное дошкольное образовательное учреждение детский сад № 460   Педагогический проект  Книга умничек «Как хорошо уметь читать!»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Настя Макарова</dc:creator>
  <cp:lastModifiedBy>Настя Макарова</cp:lastModifiedBy>
  <cp:revision>14</cp:revision>
  <dcterms:created xsi:type="dcterms:W3CDTF">2026-03-04T09:33:27Z</dcterms:created>
  <dcterms:modified xsi:type="dcterms:W3CDTF">2026-04-16T05:35:02Z</dcterms:modified>
</cp:coreProperties>
</file>