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4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8AC02-BC2E-B6E9-E0CE-208EBFBFD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855AC-24DC-6B09-2440-DB0164AB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7E38F-6E72-C3CD-FE62-BC99995D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62BCA2-BC4B-EC17-7510-03567346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BE17A8-02E4-7189-D901-69C498DA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4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2EA4-28F7-FC36-A10F-86F6EE61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4BDB4F-6C8F-3EFA-A1F3-C4EB68714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AC5B00-8B7E-0432-9192-B4035218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BE806-95E5-6566-E542-1A2B87D1B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019DD0-81B1-6E51-EE11-509D8B9D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5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CD191-7267-96F2-48DB-C6911092F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5F9E8C-FDEC-5804-4EC0-C12D66517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2EB3B-30B4-A541-0630-2B369208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8891E-685D-652B-78B1-64FEAC14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E14D4-4546-D2B6-22FE-802B5768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9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B0E4A-1C77-4714-C631-475D315A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BC45A5-DA40-13D9-05D2-E08475D91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6EE4B-8702-0F75-428F-58D703A9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918F1-CA07-BFAC-8D3F-7609865F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306F3-C65E-0B66-0B7A-081245D2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4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B131D-D526-30DE-7783-883EA008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443E4E-CEF2-43F9-9AD8-54DA8EE5A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EDC644-9871-3545-A33C-8BD63B1E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72E99-9354-DB23-D6A5-9DE990A0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897394-E537-10AA-3091-D9448B02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13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BEB20-A9D1-4C1E-E05C-947D3CF7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9CE2A-4DFE-58E4-EE11-BF11618CE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2E27C7-ACCB-F2C8-1F48-6B486DA60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9A3812-B918-4E93-E26C-E68F0909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2CC50-3DA2-2B2D-50AE-5D2D41A1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801FAB-5E12-8FC1-9A93-5199C9D4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2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F9969-A9EA-838A-77BF-BD68988F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5E3333-9896-A28C-9D3D-CAA840BA0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EBAECD-B56F-AACF-3E1A-D9268DE7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B183EB-0A2B-4DEF-3D01-E58AE2629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7B4573-B747-BDEB-D520-3FBF1A503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51A984-558A-F37C-210D-772576EC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CAFCC3-A3B7-36C8-D1A0-30DBB748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B9264E-E023-4AFF-E682-2B7EC3F7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2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E877B-D4F9-D459-E6DD-1E23A1A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F7C848-5739-DB8D-171E-F8EC6707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8264F6-35FA-F7F0-855E-3652CCB6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3430F5-CFCB-D7BC-162F-4FB0B8B1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4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E97CEE-F112-266A-3810-CB786764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8C1888-D196-C142-9BB4-79EF8641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ED4D8C-3E56-7B01-0015-CAA92EA5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5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A818E-8E4E-ADAC-BAD4-46EF43E2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C51F0B-88C4-B352-182C-E130E2E1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C66E9A-D924-50FB-0AB0-B4E878257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B4D776-475A-F21F-C378-5CE6CD8D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079B96-7EC0-FE36-0BB9-803DBA47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FBB68A-7298-68B8-B803-7887D4CB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65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A88E1-4C83-727C-8999-4BDF77BB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6138E9-10F0-0977-C9F9-BD074FEB6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56134-4D1C-4D1E-31FF-C5CF84D4B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82D7E-C9E8-42B9-92B2-4235570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A88397-7924-13FC-70B6-FCF9A038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683AA4-C375-8DA0-5258-AD513789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5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09ED7-57F6-1944-3B2C-E6848A6A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7DDC19-B28A-23A8-A3A1-0B7F72A2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1BD71-F5A1-19F6-FCA0-C72FC0CC0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E9EE4-D076-4957-A2AE-E57BB0740A55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8DAED4-C1B0-9D3F-6D86-9067B7D93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0030A-16B6-F05D-F639-F0C350792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24FB-26BF-466F-B3C2-B3547EF91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2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8C79AF-431E-8C05-0059-E37E9F581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7BF31-1B31-74FA-5F64-FC8FD5C88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58" y="-740596"/>
            <a:ext cx="11120284" cy="7089058"/>
          </a:xfrm>
        </p:spPr>
        <p:txBody>
          <a:bodyPr>
            <a:noAutofit/>
          </a:bodyPr>
          <a:lstStyle/>
          <a:p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460</a:t>
            </a: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 </a:t>
            </a:r>
            <a:br>
              <a:rPr lang="ru-RU" sz="4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Книга умничек «Как хорошо уметь читать!»</a:t>
            </a:r>
            <a:b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6BC03-CC5F-0C7A-6DC5-A0EAE318F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084" y="4692700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pPr algn="r"/>
            <a:r>
              <a:rPr lang="ru-RU" sz="2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Яковлева Юлия Игоревна, </a:t>
            </a:r>
          </a:p>
          <a:p>
            <a:pPr algn="r"/>
            <a:r>
              <a:rPr lang="ru-RU" sz="2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Макарова Анастасия Геннадьевна</a:t>
            </a:r>
          </a:p>
        </p:txBody>
      </p:sp>
    </p:spTree>
    <p:extLst>
      <p:ext uri="{BB962C8B-B14F-4D97-AF65-F5344CB8AC3E}">
        <p14:creationId xmlns:p14="http://schemas.microsoft.com/office/powerpoint/2010/main" val="131036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D6FD8C-877D-A391-6229-05DB4535B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4ABBE-99ED-6079-A0DC-914FAE8B3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466" b="5233"/>
          <a:stretch>
            <a:fillRect/>
          </a:stretch>
        </p:blipFill>
        <p:spPr>
          <a:xfrm>
            <a:off x="1455174" y="235976"/>
            <a:ext cx="9281652" cy="5781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531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A8D032-500D-B56B-943D-EECBA4980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DF479-B0E5-99D9-31EB-7C177B96A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062" t="10466" r="9666" b="3799"/>
          <a:stretch>
            <a:fillRect/>
          </a:stretch>
        </p:blipFill>
        <p:spPr>
          <a:xfrm>
            <a:off x="88490" y="0"/>
            <a:ext cx="3923072" cy="587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BA672-A97C-B34B-E07E-46B493B66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744" r="1714"/>
          <a:stretch>
            <a:fillRect/>
          </a:stretch>
        </p:blipFill>
        <p:spPr>
          <a:xfrm>
            <a:off x="4178711" y="1314810"/>
            <a:ext cx="8003458" cy="554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51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E84CC3-9BC5-EB75-1B75-24BCD034E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B07B8-3EE3-6690-8FCE-A48268E1E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925" b="4517"/>
          <a:stretch>
            <a:fillRect/>
          </a:stretch>
        </p:blipFill>
        <p:spPr>
          <a:xfrm rot="198868">
            <a:off x="105949" y="-97766"/>
            <a:ext cx="6783930" cy="3992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17195-8217-1C9B-CF3E-1CF16F4F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22" t="3038" b="5096"/>
          <a:stretch>
            <a:fillRect/>
          </a:stretch>
        </p:blipFill>
        <p:spPr>
          <a:xfrm>
            <a:off x="5419053" y="3106994"/>
            <a:ext cx="6655244" cy="3647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52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FFE447-00B9-8669-5198-DC2A1ECB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89883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815100-62A1-30A6-ABBF-A012D082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435" y="170404"/>
            <a:ext cx="10169009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2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0A678B-6838-9C7A-A73B-FA3EC2F9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3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4C6E7-A6F6-5780-2840-162CF2CF7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50000"/>
          <a:stretch>
            <a:fillRect/>
          </a:stretch>
        </p:blipFill>
        <p:spPr>
          <a:xfrm>
            <a:off x="1368625" y="412031"/>
            <a:ext cx="9454749" cy="6029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51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B37F46-E9CD-C19B-F77A-949000F1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990A0-4DA8-E5AC-301B-1A2049E23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4815" b="7263"/>
          <a:stretch>
            <a:fillRect/>
          </a:stretch>
        </p:blipFill>
        <p:spPr>
          <a:xfrm>
            <a:off x="1363466" y="342268"/>
            <a:ext cx="9465067" cy="6173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4C021A-7E88-4E2D-4B21-14CE1A9BC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D20010-03B5-88CA-A39E-6E676D3EC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16" t="15111" b="2796"/>
          <a:stretch>
            <a:fillRect/>
          </a:stretch>
        </p:blipFill>
        <p:spPr>
          <a:xfrm>
            <a:off x="1678713" y="533400"/>
            <a:ext cx="8834574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618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FA61A-73ED-4956-FFA7-BEBDB00E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6D3C0-9389-3F1C-F61B-F65EB22C0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3371"/>
          <a:stretch>
            <a:fillRect/>
          </a:stretch>
        </p:blipFill>
        <p:spPr>
          <a:xfrm>
            <a:off x="0" y="46705"/>
            <a:ext cx="6799122" cy="4778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3A2BA-29F5-B5E1-671F-A18802A48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5025" b="6990"/>
          <a:stretch>
            <a:fillRect/>
          </a:stretch>
        </p:blipFill>
        <p:spPr>
          <a:xfrm>
            <a:off x="5879690" y="2588339"/>
            <a:ext cx="6312310" cy="422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581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1D2990-C24E-7C7C-E342-EA5B47764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D857F-0B58-9A3D-F2FE-2CEB0091B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1287" b="14639"/>
          <a:stretch>
            <a:fillRect/>
          </a:stretch>
        </p:blipFill>
        <p:spPr>
          <a:xfrm>
            <a:off x="0" y="2605548"/>
            <a:ext cx="8049281" cy="4252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1BC134-87DC-735A-7AD1-F5CE466C3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7182"/>
          <a:stretch>
            <a:fillRect/>
          </a:stretch>
        </p:blipFill>
        <p:spPr>
          <a:xfrm>
            <a:off x="5928852" y="0"/>
            <a:ext cx="6194322" cy="4284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1774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43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     Муниципальное автономное дошкольное образовательное учреждение детский сад № 460   Педагогический проект  Книга умничек «Как хорошо уметь читать!»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Настя Макарова</dc:creator>
  <cp:lastModifiedBy>Настя Макарова</cp:lastModifiedBy>
  <cp:revision>14</cp:revision>
  <dcterms:created xsi:type="dcterms:W3CDTF">2026-03-04T09:33:27Z</dcterms:created>
  <dcterms:modified xsi:type="dcterms:W3CDTF">2026-04-16T05:35:02Z</dcterms:modified>
</cp:coreProperties>
</file>